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hart9.xml" ContentType="application/vnd.openxmlformats-officedocument.drawingml.chart+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9.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3.xml" ContentType="application/vnd.openxmlformats-officedocument.presentationml.slideMaster+xml"/>
  <Override PartName="/ppt/slideMasters/slideMaster21.xml" ContentType="application/vnd.openxmlformats-officedocument.presentationml.slideMaster+xml"/>
  <Override PartName="/ppt/slideMasters/slideMaster4.xml" ContentType="application/vnd.openxmlformats-officedocument.presentationml.slideMaster+xml"/>
  <Override PartName="/ppt/slideMasters/slideMaster22.xml" ContentType="application/vnd.openxmlformats-officedocument.presentationml.slideMaster+xml"/>
  <Override PartName="/ppt/slideMasters/slideMaster5.xml" ContentType="application/vnd.openxmlformats-officedocument.presentationml.slideMaster+xml"/>
  <Override PartName="/ppt/slideMasters/slideMaster23.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_rels/slideMaster9.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slideMasters/_rels/slideMaster15.xml.rels" ContentType="application/vnd.openxmlformats-package.relationships+xml"/>
  <Override PartName="/ppt/slideMasters/_rels/slideMaster16.xml.rels" ContentType="application/vnd.openxmlformats-package.relationships+xml"/>
  <Override PartName="/ppt/slideMasters/_rels/slideMaster17.xml.rels" ContentType="application/vnd.openxmlformats-package.relationships+xml"/>
  <Override PartName="/ppt/slideMasters/_rels/slideMaster18.xml.rels" ContentType="application/vnd.openxmlformats-package.relationships+xml"/>
  <Override PartName="/ppt/slideMasters/_rels/slideMaster19.xml.rels" ContentType="application/vnd.openxmlformats-package.relationships+xml"/>
  <Override PartName="/ppt/slideMasters/_rels/slideMaster20.xml.rels" ContentType="application/vnd.openxmlformats-package.relationships+xml"/>
  <Override PartName="/ppt/slideMasters/_rels/slideMaster21.xml.rels" ContentType="application/vnd.openxmlformats-package.relationships+xml"/>
  <Override PartName="/ppt/slideMasters/_rels/slideMaster22.xml.rels" ContentType="application/vnd.openxmlformats-package.relationships+xml"/>
  <Override PartName="/ppt/slideMasters/_rels/slideMaster23.xml.rels" ContentType="application/vnd.openxmlformats-package.relationships+xml"/>
  <Override PartName="/ppt/notesSlides/notesSlide9.xml" ContentType="application/vnd.openxmlformats-officedocument.presentationml.notesSlide+xml"/>
  <Override PartName="/ppt/notesSlides/notesSlide53.xml" ContentType="application/vnd.openxmlformats-officedocument.presentationml.notesSlide+xml"/>
  <Override PartName="/ppt/notesSlides/notesSlide1.xml" ContentType="application/vnd.openxmlformats-officedocument.presentationml.notesSlide+xml"/>
  <Override PartName="/ppt/notesSlides/notesSlide54.xml" ContentType="application/vnd.openxmlformats-officedocument.presentationml.notesSlide+xml"/>
  <Override PartName="/ppt/notesSlides/notesSlide2.xml" ContentType="application/vnd.openxmlformats-officedocument.presentationml.notesSlide+xml"/>
  <Override PartName="/ppt/notesSlides/notesSlide55.xml" ContentType="application/vnd.openxmlformats-officedocument.presentationml.notesSlide+xml"/>
  <Override PartName="/ppt/notesSlides/notesSlide3.xml" ContentType="application/vnd.openxmlformats-officedocument.presentationml.notesSlide+xml"/>
  <Override PartName="/ppt/notesSlides/notesSlide56.xml" ContentType="application/vnd.openxmlformats-officedocument.presentationml.notesSlide+xml"/>
  <Override PartName="/ppt/notesSlides/notesSlide4.xml" ContentType="application/vnd.openxmlformats-officedocument.presentationml.notesSlide+xml"/>
  <Override PartName="/ppt/notesSlides/notesSlide57.xml" ContentType="application/vnd.openxmlformats-officedocument.presentationml.notesSlide+xml"/>
  <Override PartName="/ppt/notesSlides/notesSlide5.xml" ContentType="application/vnd.openxmlformats-officedocument.presentationml.notesSlide+xml"/>
  <Override PartName="/ppt/notesSlides/notesSlide58.xml" ContentType="application/vnd.openxmlformats-officedocument.presentationml.notesSlide+xml"/>
  <Override PartName="/ppt/notesSlides/notesSlide6.xml" ContentType="application/vnd.openxmlformats-officedocument.presentationml.notesSlide+xml"/>
  <Override PartName="/ppt/notesSlides/notesSlide59.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_rels/notesSlide62.xml.rels" ContentType="application/vnd.openxmlformats-package.relationships+xml"/>
  <Override PartName="/ppt/notesSlides/_rels/notesSlide9.xml.rels" ContentType="application/vnd.openxmlformats-package.relationships+xml"/>
  <Override PartName="/ppt/notesSlides/_rels/notesSlide44.xml.rels" ContentType="application/vnd.openxmlformats-package.relationships+xml"/>
  <Override PartName="/ppt/notesSlides/_rels/notesSlide1.xml.rels" ContentType="application/vnd.openxmlformats-package.relationships+xml"/>
  <Override PartName="/ppt/notesSlides/_rels/notesSlide45.xml.rels" ContentType="application/vnd.openxmlformats-package.relationships+xml"/>
  <Override PartName="/ppt/notesSlides/_rels/notesSlide2.xml.rels" ContentType="application/vnd.openxmlformats-package.relationships+xml"/>
  <Override PartName="/ppt/notesSlides/_rels/notesSlide46.xml.rels" ContentType="application/vnd.openxmlformats-package.relationships+xml"/>
  <Override PartName="/ppt/notesSlides/_rels/notesSlide3.xml.rels" ContentType="application/vnd.openxmlformats-package.relationships+xml"/>
  <Override PartName="/ppt/notesSlides/_rels/notesSlide47.xml.rels" ContentType="application/vnd.openxmlformats-package.relationships+xml"/>
  <Override PartName="/ppt/notesSlides/_rels/notesSlide4.xml.rels" ContentType="application/vnd.openxmlformats-package.relationships+xml"/>
  <Override PartName="/ppt/notesSlides/_rels/notesSlide48.xml.rels" ContentType="application/vnd.openxmlformats-package.relationships+xml"/>
  <Override PartName="/ppt/notesSlides/_rels/notesSlide5.xml.rels" ContentType="application/vnd.openxmlformats-package.relationships+xml"/>
  <Override PartName="/ppt/notesSlides/_rels/notesSlide49.xml.rels" ContentType="application/vnd.openxmlformats-package.relationships+xml"/>
  <Override PartName="/ppt/notesSlides/_rels/notesSlide6.xml.rels" ContentType="application/vnd.openxmlformats-package.relationships+xml"/>
  <Override PartName="/ppt/notesSlides/_rels/notesSlide60.xml.rels" ContentType="application/vnd.openxmlformats-package.relationships+xml"/>
  <Override PartName="/ppt/notesSlides/_rels/notesSlide7.xml.rels" ContentType="application/vnd.openxmlformats-package.relationships+xml"/>
  <Override PartName="/ppt/notesSlides/_rels/notesSlide61.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2.xml.rels" ContentType="application/vnd.openxmlformats-package.relationships+xml"/>
  <Override PartName="/ppt/notesSlides/_rels/notesSlide33.xml.rels" ContentType="application/vnd.openxmlformats-package.relationships+xml"/>
  <Override PartName="/ppt/notesSlides/_rels/notesSlide34.xml.rels" ContentType="application/vnd.openxmlformats-package.relationships+xml"/>
  <Override PartName="/ppt/notesSlides/_rels/notesSlide35.xml.rels" ContentType="application/vnd.openxmlformats-package.relationships+xml"/>
  <Override PartName="/ppt/notesSlides/_rels/notesSlide36.xml.rels" ContentType="application/vnd.openxmlformats-package.relationships+xml"/>
  <Override PartName="/ppt/notesSlides/_rels/notesSlide37.xml.rels" ContentType="application/vnd.openxmlformats-package.relationships+xml"/>
  <Override PartName="/ppt/notesSlides/_rels/notesSlide38.xml.rels" ContentType="application/vnd.openxmlformats-package.relationships+xml"/>
  <Override PartName="/ppt/notesSlides/_rels/notesSlide39.xml.rels" ContentType="application/vnd.openxmlformats-package.relationships+xml"/>
  <Override PartName="/ppt/notesSlides/_rels/notesSlide40.xml.rels" ContentType="application/vnd.openxmlformats-package.relationships+xml"/>
  <Override PartName="/ppt/notesSlides/_rels/notesSlide41.xml.rels" ContentType="application/vnd.openxmlformats-package.relationships+xml"/>
  <Override PartName="/ppt/notesSlides/_rels/notesSlide42.xml.rels" ContentType="application/vnd.openxmlformats-package.relationships+xml"/>
  <Override PartName="/ppt/notesSlides/_rels/notesSlide43.xml.rels" ContentType="application/vnd.openxmlformats-package.relationships+xml"/>
  <Override PartName="/ppt/notesSlides/_rels/notesSlide50.xml.rels" ContentType="application/vnd.openxmlformats-package.relationships+xml"/>
  <Override PartName="/ppt/notesSlides/_rels/notesSlide51.xml.rels" ContentType="application/vnd.openxmlformats-package.relationships+xml"/>
  <Override PartName="/ppt/notesSlides/_rels/notesSlide52.xml.rels" ContentType="application/vnd.openxmlformats-package.relationships+xml"/>
  <Override PartName="/ppt/notesSlides/_rels/notesSlide53.xml.rels" ContentType="application/vnd.openxmlformats-package.relationships+xml"/>
  <Override PartName="/ppt/notesSlides/_rels/notesSlide54.xml.rels" ContentType="application/vnd.openxmlformats-package.relationships+xml"/>
  <Override PartName="/ppt/notesSlides/_rels/notesSlide55.xml.rels" ContentType="application/vnd.openxmlformats-package.relationships+xml"/>
  <Override PartName="/ppt/notesSlides/_rels/notesSlide56.xml.rels" ContentType="application/vnd.openxmlformats-package.relationships+xml"/>
  <Override PartName="/ppt/notesSlides/_rels/notesSlide57.xml.rels" ContentType="application/vnd.openxmlformats-package.relationships+xml"/>
  <Override PartName="/ppt/notesSlides/_rels/notesSlide58.xml.rels" ContentType="application/vnd.openxmlformats-package.relationships+xml"/>
  <Override PartName="/ppt/notesSlides/_rels/notesSlide59.xml.rels" ContentType="application/vnd.openxmlformats-package.relationship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heme/theme9.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media/image75.png" ContentType="image/png"/>
  <Override PartName="/ppt/media/image9.png" ContentType="image/png"/>
  <Override PartName="/ppt/media/image57.png" ContentType="image/png"/>
  <Override PartName="/ppt/media/image1.png" ContentType="image/png"/>
  <Override PartName="/ppt/media/image58.png" ContentType="image/png"/>
  <Override PartName="/ppt/media/image2.png" ContentType="image/png"/>
  <Override PartName="/ppt/media/image56.jpeg" ContentType="image/jpeg"/>
  <Override PartName="/ppt/media/image3.png" ContentType="image/png"/>
  <Override PartName="/ppt/media/image4.png" ContentType="image/png"/>
  <Override PartName="/ppt/media/image5.png" ContentType="image/png"/>
  <Override PartName="/ppt/media/image72.png" ContentType="image/png"/>
  <Override PartName="/ppt/media/image6.png" ContentType="image/png"/>
  <Override PartName="/ppt/media/image62.jpeg" ContentType="image/jpeg"/>
  <Override PartName="/ppt/media/image73.png" ContentType="image/png"/>
  <Override PartName="/ppt/media/image7.png" ContentType="image/png"/>
  <Override PartName="/ppt/media/image74.png" ContentType="image/png"/>
  <Override PartName="/ppt/media/image8.png" ContentType="image/png"/>
  <Override PartName="/ppt/media/image10.png" ContentType="image/png"/>
  <Override PartName="/ppt/media/image11.png" ContentType="image/png"/>
  <Override PartName="/ppt/media/image12.png" ContentType="image/png"/>
  <Override PartName="/ppt/media/image46.jpeg" ContentType="image/jpeg"/>
  <Override PartName="/ppt/media/image13.png" ContentType="image/png"/>
  <Override PartName="/ppt/media/image14.png" ContentType="image/png"/>
  <Override PartName="/ppt/media/image15.png" ContentType="image/png"/>
  <Override PartName="/ppt/media/image63.jpeg" ContentType="image/jpe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47.jpeg" ContentType="image/jpeg"/>
  <Override PartName="/ppt/media/image23.png" ContentType="image/png"/>
  <Override PartName="/ppt/media/image24.png" ContentType="image/png"/>
  <Override PartName="/ppt/media/image25.png" ContentType="image/png"/>
  <Override PartName="/ppt/media/image64.jpeg" ContentType="image/jpeg"/>
  <Override PartName="/ppt/media/image26.png" ContentType="image/png"/>
  <Override PartName="/ppt/media/image27.png" ContentType="image/png"/>
  <Override PartName="/ppt/media/image53.jpeg" ContentType="image/jpeg"/>
  <Override PartName="/ppt/media/image28.png" ContentType="image/png"/>
  <Override PartName="/ppt/media/image29.png" ContentType="image/png"/>
  <Override PartName="/ppt/media/image30.png" ContentType="image/png"/>
  <Override PartName="/ppt/media/image59.jpeg" ContentType="image/jpeg"/>
  <Override PartName="/ppt/media/image31.png" ContentType="image/png"/>
  <Override PartName="/ppt/media/image32.png" ContentType="image/png"/>
  <Override PartName="/ppt/media/image48.jpeg" ContentType="image/jpeg"/>
  <Override PartName="/ppt/media/image33.png" ContentType="image/png"/>
  <Override PartName="/ppt/media/image34.png" ContentType="image/png"/>
  <Override PartName="/ppt/media/image35.png" ContentType="image/png"/>
  <Override PartName="/ppt/media/image65.jpeg" ContentType="image/jpeg"/>
  <Override PartName="/ppt/media/image36.png" ContentType="image/png"/>
  <Override PartName="/ppt/media/image37.png" ContentType="image/png"/>
  <Override PartName="/ppt/media/image38.png" ContentType="image/png"/>
  <Override PartName="/ppt/media/image39.png" ContentType="image/png"/>
  <Override PartName="/ppt/media/image40.png" ContentType="image/png"/>
  <Override PartName="/ppt/media/image41.png" ContentType="image/png"/>
  <Override PartName="/ppt/media/image42.png" ContentType="image/png"/>
  <Override PartName="/ppt/media/image50.png" ContentType="image/png"/>
  <Override PartName="/ppt/media/image43.jpeg" ContentType="image/jpeg"/>
  <Override PartName="/ppt/media/image60.png" ContentType="image/png"/>
  <Override PartName="/ppt/media/image44.jpeg" ContentType="image/jpeg"/>
  <Override PartName="/ppt/media/image45.png" ContentType="image/png"/>
  <Override PartName="/ppt/media/image49.png" ContentType="image/png"/>
  <Override PartName="/ppt/media/image51.png" ContentType="image/png"/>
  <Override PartName="/ppt/media/image52.png" ContentType="image/png"/>
  <Override PartName="/ppt/media/image54.png" ContentType="image/png"/>
  <Override PartName="/ppt/media/image55.png" ContentType="image/png"/>
  <Override PartName="/ppt/media/image61.jpeg" ContentType="image/jpeg"/>
  <Override PartName="/ppt/media/image66.jpeg" ContentType="image/jpeg"/>
  <Override PartName="/ppt/media/image67.png" ContentType="image/png"/>
  <Override PartName="/ppt/media/image68.png" ContentType="image/png"/>
  <Override PartName="/ppt/media/image69.jpeg" ContentType="image/jpeg"/>
  <Override PartName="/ppt/media/image70.jpeg" ContentType="image/jpeg"/>
  <Override PartName="/ppt/media/image71.jpeg" ContentType="image/jpeg"/>
  <Override PartName="/ppt/media/image76.png" ContentType="image/png"/>
  <Override PartName="/ppt/media/image77.png" ContentType="image/png"/>
  <Override PartName="/ppt/media/image78.png" ContentType="image/png"/>
  <Override PartName="/ppt/media/image86.jpeg" ContentType="image/jpeg"/>
  <Override PartName="/ppt/media/image79.png" ContentType="image/png"/>
  <Override PartName="/ppt/media/image80.png" ContentType="image/png"/>
  <Override PartName="/ppt/media/image81.png" ContentType="image/png"/>
  <Override PartName="/ppt/media/image82.png" ContentType="image/png"/>
  <Override PartName="/ppt/media/image83.png" ContentType="image/png"/>
  <Override PartName="/ppt/media/image84.png" ContentType="image/png"/>
  <Override PartName="/ppt/media/image85.png" ContentType="image/png"/>
  <Override PartName="/ppt/media/image87.jpeg" ContentType="image/jpeg"/>
  <Override PartName="/ppt/media/image88.jpeg" ContentType="image/jpeg"/>
  <Override PartName="/ppt/media/image89.jpeg" ContentType="image/jpeg"/>
  <Override PartName="/ppt/media/image90.png" ContentType="image/png"/>
  <Override PartName="/ppt/media/image91.png" ContentType="image/png"/>
  <Override PartName="/ppt/media/image92.png" ContentType="image/png"/>
  <Override PartName="/ppt/media/image93.png" ContentType="image/png"/>
  <Override PartName="/ppt/media/image94.png" ContentType="image/png"/>
  <Override PartName="/ppt/media/image95.jpeg" ContentType="image/jpeg"/>
  <Override PartName="/ppt/media/image96.jpeg" ContentType="image/jpeg"/>
  <Override PartName="/ppt/media/image97.jpeg" ContentType="image/jpeg"/>
  <Override PartName="/ppt/media/image98.jpeg" ContentType="image/jpe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11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10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118.xml" ContentType="application/vnd.openxmlformats-officedocument.presentationml.slideLayout+xml"/>
  <Override PartName="/ppt/slideLayouts/slideLayout30.xml" ContentType="application/vnd.openxmlformats-officedocument.presentationml.slideLayout+xml"/>
  <Override PartName="/ppt/slideLayouts/slideLayout128.xml" ContentType="application/vnd.openxmlformats-officedocument.presentationml.slideLayout+xml"/>
  <Override PartName="/ppt/slideLayouts/slideLayout40.xml" ContentType="application/vnd.openxmlformats-officedocument.presentationml.slideLayout+xml"/>
  <Override PartName="/ppt/slideLayouts/slideLayout12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138.xml" ContentType="application/vnd.openxmlformats-officedocument.presentationml.slideLayout+xml"/>
  <Override PartName="/ppt/slideLayouts/slideLayout50.xml" ContentType="application/vnd.openxmlformats-officedocument.presentationml.slideLayout+xml"/>
  <Override PartName="/ppt/slideLayouts/slideLayout139.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148.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37.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138.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139.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200.xml.rels" ContentType="application/vnd.openxmlformats-package.relationships+xml"/>
  <Override PartName="/ppt/slideLayouts/_rels/slideLayout61.xml.rels" ContentType="application/vnd.openxmlformats-package.relationships+xml"/>
  <Override PartName="/ppt/slideLayouts/_rels/slideLayout201.xml.rels" ContentType="application/vnd.openxmlformats-package.relationships+xml"/>
  <Override PartName="/ppt/slideLayouts/_rels/slideLayout62.xml.rels" ContentType="application/vnd.openxmlformats-package.relationships+xml"/>
  <Override PartName="/ppt/slideLayouts/_rels/slideLayout202.xml.rels" ContentType="application/vnd.openxmlformats-package.relationships+xml"/>
  <Override PartName="/ppt/slideLayouts/_rels/slideLayout63.xml.rels" ContentType="application/vnd.openxmlformats-package.relationships+xml"/>
  <Override PartName="/ppt/slideLayouts/_rels/slideLayout203.xml.rels" ContentType="application/vnd.openxmlformats-package.relationships+xml"/>
  <Override PartName="/ppt/slideLayouts/_rels/slideLayout64.xml.rels" ContentType="application/vnd.openxmlformats-package.relationships+xml"/>
  <Override PartName="/ppt/slideLayouts/_rels/slideLayout204.xml.rels" ContentType="application/vnd.openxmlformats-package.relationships+xml"/>
  <Override PartName="/ppt/slideLayouts/_rels/slideLayout65.xml.rels" ContentType="application/vnd.openxmlformats-package.relationships+xml"/>
  <Override PartName="/ppt/slideLayouts/_rels/slideLayout205.xml.rels" ContentType="application/vnd.openxmlformats-package.relationships+xml"/>
  <Override PartName="/ppt/slideLayouts/_rels/slideLayout66.xml.rels" ContentType="application/vnd.openxmlformats-package.relationships+xml"/>
  <Override PartName="/ppt/slideLayouts/_rels/slideLayout206.xml.rels" ContentType="application/vnd.openxmlformats-package.relationships+xml"/>
  <Override PartName="/ppt/slideLayouts/_rels/slideLayout67.xml.rels" ContentType="application/vnd.openxmlformats-package.relationships+xml"/>
  <Override PartName="/ppt/slideLayouts/_rels/slideLayout207.xml.rels" ContentType="application/vnd.openxmlformats-package.relationships+xml"/>
  <Override PartName="/ppt/slideLayouts/_rels/slideLayout68.xml.rels" ContentType="application/vnd.openxmlformats-package.relationships+xml"/>
  <Override PartName="/ppt/slideLayouts/_rels/slideLayout20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210.xml.rels" ContentType="application/vnd.openxmlformats-package.relationships+xml"/>
  <Override PartName="/ppt/slideLayouts/_rels/slideLayout71.xml.rels" ContentType="application/vnd.openxmlformats-package.relationships+xml"/>
  <Override PartName="/ppt/slideLayouts/_rels/slideLayout211.xml.rels" ContentType="application/vnd.openxmlformats-package.relationships+xml"/>
  <Override PartName="/ppt/slideLayouts/_rels/slideLayout72.xml.rels" ContentType="application/vnd.openxmlformats-package.relationships+xml"/>
  <Override PartName="/ppt/slideLayouts/_rels/slideLayout212.xml.rels" ContentType="application/vnd.openxmlformats-package.relationships+xml"/>
  <Override PartName="/ppt/slideLayouts/_rels/slideLayout73.xml.rels" ContentType="application/vnd.openxmlformats-package.relationships+xml"/>
  <Override PartName="/ppt/slideLayouts/_rels/slideLayout213.xml.rels" ContentType="application/vnd.openxmlformats-package.relationships+xml"/>
  <Override PartName="/ppt/slideLayouts/_rels/slideLayout74.xml.rels" ContentType="application/vnd.openxmlformats-package.relationships+xml"/>
  <Override PartName="/ppt/slideLayouts/_rels/slideLayout214.xml.rels" ContentType="application/vnd.openxmlformats-package.relationships+xml"/>
  <Override PartName="/ppt/slideLayouts/_rels/slideLayout75.xml.rels" ContentType="application/vnd.openxmlformats-package.relationships+xml"/>
  <Override PartName="/ppt/slideLayouts/_rels/slideLayout215.xml.rels" ContentType="application/vnd.openxmlformats-package.relationships+xml"/>
  <Override PartName="/ppt/slideLayouts/_rels/slideLayout76.xml.rels" ContentType="application/vnd.openxmlformats-package.relationships+xml"/>
  <Override PartName="/ppt/slideLayouts/_rels/slideLayout216.xml.rels" ContentType="application/vnd.openxmlformats-package.relationships+xml"/>
  <Override PartName="/ppt/slideLayouts/_rels/slideLayout77.xml.rels" ContentType="application/vnd.openxmlformats-package.relationships+xml"/>
  <Override PartName="/ppt/slideLayouts/_rels/slideLayout217.xml.rels" ContentType="application/vnd.openxmlformats-package.relationships+xml"/>
  <Override PartName="/ppt/slideLayouts/_rels/slideLayout78.xml.rels" ContentType="application/vnd.openxmlformats-package.relationships+xml"/>
  <Override PartName="/ppt/slideLayouts/_rels/slideLayout21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220.xml.rels" ContentType="application/vnd.openxmlformats-package.relationships+xml"/>
  <Override PartName="/ppt/slideLayouts/_rels/slideLayout81.xml.rels" ContentType="application/vnd.openxmlformats-package.relationships+xml"/>
  <Override PartName="/ppt/slideLayouts/_rels/slideLayout221.xml.rels" ContentType="application/vnd.openxmlformats-package.relationships+xml"/>
  <Override PartName="/ppt/slideLayouts/_rels/slideLayout82.xml.rels" ContentType="application/vnd.openxmlformats-package.relationships+xml"/>
  <Override PartName="/ppt/slideLayouts/_rels/slideLayout222.xml.rels" ContentType="application/vnd.openxmlformats-package.relationships+xml"/>
  <Override PartName="/ppt/slideLayouts/_rels/slideLayout83.xml.rels" ContentType="application/vnd.openxmlformats-package.relationships+xml"/>
  <Override PartName="/ppt/slideLayouts/_rels/slideLayout223.xml.rels" ContentType="application/vnd.openxmlformats-package.relationships+xml"/>
  <Override PartName="/ppt/slideLayouts/_rels/slideLayout84.xml.rels" ContentType="application/vnd.openxmlformats-package.relationships+xml"/>
  <Override PartName="/ppt/slideLayouts/_rels/slideLayout224.xml.rels" ContentType="application/vnd.openxmlformats-package.relationships+xml"/>
  <Override PartName="/ppt/slideLayouts/_rels/slideLayout85.xml.rels" ContentType="application/vnd.openxmlformats-package.relationships+xml"/>
  <Override PartName="/ppt/slideLayouts/_rels/slideLayout225.xml.rels" ContentType="application/vnd.openxmlformats-package.relationships+xml"/>
  <Override PartName="/ppt/slideLayouts/_rels/slideLayout86.xml.rels" ContentType="application/vnd.openxmlformats-package.relationships+xml"/>
  <Override PartName="/ppt/slideLayouts/_rels/slideLayout226.xml.rels" ContentType="application/vnd.openxmlformats-package.relationships+xml"/>
  <Override PartName="/ppt/slideLayouts/_rels/slideLayout87.xml.rels" ContentType="application/vnd.openxmlformats-package.relationships+xml"/>
  <Override PartName="/ppt/slideLayouts/_rels/slideLayout227.xml.rels" ContentType="application/vnd.openxmlformats-package.relationships+xml"/>
  <Override PartName="/ppt/slideLayouts/_rels/slideLayout88.xml.rels" ContentType="application/vnd.openxmlformats-package.relationships+xml"/>
  <Override PartName="/ppt/slideLayouts/_rels/slideLayout22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230.xml.rels" ContentType="application/vnd.openxmlformats-package.relationships+xml"/>
  <Override PartName="/ppt/slideLayouts/_rels/slideLayout91.xml.rels" ContentType="application/vnd.openxmlformats-package.relationships+xml"/>
  <Override PartName="/ppt/slideLayouts/_rels/slideLayout231.xml.rels" ContentType="application/vnd.openxmlformats-package.relationships+xml"/>
  <Override PartName="/ppt/slideLayouts/_rels/slideLayout92.xml.rels" ContentType="application/vnd.openxmlformats-package.relationships+xml"/>
  <Override PartName="/ppt/slideLayouts/_rels/slideLayout232.xml.rels" ContentType="application/vnd.openxmlformats-package.relationships+xml"/>
  <Override PartName="/ppt/slideLayouts/_rels/slideLayout93.xml.rels" ContentType="application/vnd.openxmlformats-package.relationships+xml"/>
  <Override PartName="/ppt/slideLayouts/_rels/slideLayout233.xml.rels" ContentType="application/vnd.openxmlformats-package.relationships+xml"/>
  <Override PartName="/ppt/slideLayouts/_rels/slideLayout94.xml.rels" ContentType="application/vnd.openxmlformats-package.relationships+xml"/>
  <Override PartName="/ppt/slideLayouts/_rels/slideLayout234.xml.rels" ContentType="application/vnd.openxmlformats-package.relationships+xml"/>
  <Override PartName="/ppt/slideLayouts/_rels/slideLayout95.xml.rels" ContentType="application/vnd.openxmlformats-package.relationships+xml"/>
  <Override PartName="/ppt/slideLayouts/_rels/slideLayout235.xml.rels" ContentType="application/vnd.openxmlformats-package.relationships+xml"/>
  <Override PartName="/ppt/slideLayouts/_rels/slideLayout96.xml.rels" ContentType="application/vnd.openxmlformats-package.relationships+xml"/>
  <Override PartName="/ppt/slideLayouts/_rels/slideLayout236.xml.rels" ContentType="application/vnd.openxmlformats-package.relationships+xml"/>
  <Override PartName="/ppt/slideLayouts/_rels/slideLayout97.xml.rels" ContentType="application/vnd.openxmlformats-package.relationships+xml"/>
  <Override PartName="/ppt/slideLayouts/_rels/slideLayout237.xml.rels" ContentType="application/vnd.openxmlformats-package.relationships+xml"/>
  <Override PartName="/ppt/slideLayouts/_rels/slideLayout98.xml.rels" ContentType="application/vnd.openxmlformats-package.relationships+xml"/>
  <Override PartName="/ppt/slideLayouts/_rels/slideLayout23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08.xml.rels" ContentType="application/vnd.openxmlformats-package.relationships+xml"/>
  <Override PartName="/ppt/slideLayouts/_rels/slideLayout109.xml.rels" ContentType="application/vnd.openxmlformats-package.relationships+xml"/>
  <Override PartName="/ppt/slideLayouts/_rels/slideLayout110.xml.rels" ContentType="application/vnd.openxmlformats-package.relationships+xml"/>
  <Override PartName="/ppt/slideLayouts/_rels/slideLayout111.xml.rels" ContentType="application/vnd.openxmlformats-package.relationships+xml"/>
  <Override PartName="/ppt/slideLayouts/_rels/slideLayout112.xml.rels" ContentType="application/vnd.openxmlformats-package.relationships+xml"/>
  <Override PartName="/ppt/slideLayouts/_rels/slideLayout113.xml.rels" ContentType="application/vnd.openxmlformats-package.relationships+xml"/>
  <Override PartName="/ppt/slideLayouts/_rels/slideLayout114.xml.rels" ContentType="application/vnd.openxmlformats-package.relationships+xml"/>
  <Override PartName="/ppt/slideLayouts/_rels/slideLayout115.xml.rels" ContentType="application/vnd.openxmlformats-package.relationships+xml"/>
  <Override PartName="/ppt/slideLayouts/_rels/slideLayout116.xml.rels" ContentType="application/vnd.openxmlformats-package.relationships+xml"/>
  <Override PartName="/ppt/slideLayouts/_rels/slideLayout117.xml.rels" ContentType="application/vnd.openxmlformats-package.relationships+xml"/>
  <Override PartName="/ppt/slideLayouts/_rels/slideLayout118.xml.rels" ContentType="application/vnd.openxmlformats-package.relationships+xml"/>
  <Override PartName="/ppt/slideLayouts/_rels/slideLayout119.xml.rels" ContentType="application/vnd.openxmlformats-package.relationships+xml"/>
  <Override PartName="/ppt/slideLayouts/_rels/slideLayout120.xml.rels" ContentType="application/vnd.openxmlformats-package.relationships+xml"/>
  <Override PartName="/ppt/slideLayouts/_rels/slideLayout121.xml.rels" ContentType="application/vnd.openxmlformats-package.relationships+xml"/>
  <Override PartName="/ppt/slideLayouts/_rels/slideLayout122.xml.rels" ContentType="application/vnd.openxmlformats-package.relationships+xml"/>
  <Override PartName="/ppt/slideLayouts/_rels/slideLayout123.xml.rels" ContentType="application/vnd.openxmlformats-package.relationships+xml"/>
  <Override PartName="/ppt/slideLayouts/_rels/slideLayout124.xml.rels" ContentType="application/vnd.openxmlformats-package.relationships+xml"/>
  <Override PartName="/ppt/slideLayouts/_rels/slideLayout125.xml.rels" ContentType="application/vnd.openxmlformats-package.relationships+xml"/>
  <Override PartName="/ppt/slideLayouts/_rels/slideLayout126.xml.rels" ContentType="application/vnd.openxmlformats-package.relationships+xml"/>
  <Override PartName="/ppt/slideLayouts/_rels/slideLayout127.xml.rels" ContentType="application/vnd.openxmlformats-package.relationships+xml"/>
  <Override PartName="/ppt/slideLayouts/_rels/slideLayout128.xml.rels" ContentType="application/vnd.openxmlformats-package.relationships+xml"/>
  <Override PartName="/ppt/slideLayouts/_rels/slideLayout129.xml.rels" ContentType="application/vnd.openxmlformats-package.relationships+xml"/>
  <Override PartName="/ppt/slideLayouts/_rels/slideLayout130.xml.rels" ContentType="application/vnd.openxmlformats-package.relationships+xml"/>
  <Override PartName="/ppt/slideLayouts/_rels/slideLayout131.xml.rels" ContentType="application/vnd.openxmlformats-package.relationships+xml"/>
  <Override PartName="/ppt/slideLayouts/_rels/slideLayout132.xml.rels" ContentType="application/vnd.openxmlformats-package.relationships+xml"/>
  <Override PartName="/ppt/slideLayouts/_rels/slideLayout133.xml.rels" ContentType="application/vnd.openxmlformats-package.relationships+xml"/>
  <Override PartName="/ppt/slideLayouts/_rels/slideLayout134.xml.rels" ContentType="application/vnd.openxmlformats-package.relationships+xml"/>
  <Override PartName="/ppt/slideLayouts/_rels/slideLayout135.xml.rels" ContentType="application/vnd.openxmlformats-package.relationships+xml"/>
  <Override PartName="/ppt/slideLayouts/_rels/slideLayout136.xml.rels" ContentType="application/vnd.openxmlformats-package.relationships+xml"/>
  <Override PartName="/ppt/slideLayouts/_rels/slideLayout140.xml.rels" ContentType="application/vnd.openxmlformats-package.relationships+xml"/>
  <Override PartName="/ppt/slideLayouts/_rels/slideLayout141.xml.rels" ContentType="application/vnd.openxmlformats-package.relationships+xml"/>
  <Override PartName="/ppt/slideLayouts/_rels/slideLayout142.xml.rels" ContentType="application/vnd.openxmlformats-package.relationships+xml"/>
  <Override PartName="/ppt/slideLayouts/_rels/slideLayout143.xml.rels" ContentType="application/vnd.openxmlformats-package.relationships+xml"/>
  <Override PartName="/ppt/slideLayouts/_rels/slideLayout144.xml.rels" ContentType="application/vnd.openxmlformats-package.relationships+xml"/>
  <Override PartName="/ppt/slideLayouts/_rels/slideLayout145.xml.rels" ContentType="application/vnd.openxmlformats-package.relationships+xml"/>
  <Override PartName="/ppt/slideLayouts/_rels/slideLayout146.xml.rels" ContentType="application/vnd.openxmlformats-package.relationships+xml"/>
  <Override PartName="/ppt/slideLayouts/_rels/slideLayout147.xml.rels" ContentType="application/vnd.openxmlformats-package.relationships+xml"/>
  <Override PartName="/ppt/slideLayouts/_rels/slideLayout148.xml.rels" ContentType="application/vnd.openxmlformats-package.relationships+xml"/>
  <Override PartName="/ppt/slideLayouts/_rels/slideLayout149.xml.rels" ContentType="application/vnd.openxmlformats-package.relationships+xml"/>
  <Override PartName="/ppt/slideLayouts/_rels/slideLayout150.xml.rels" ContentType="application/vnd.openxmlformats-package.relationships+xml"/>
  <Override PartName="/ppt/slideLayouts/_rels/slideLayout151.xml.rels" ContentType="application/vnd.openxmlformats-package.relationships+xml"/>
  <Override PartName="/ppt/slideLayouts/_rels/slideLayout152.xml.rels" ContentType="application/vnd.openxmlformats-package.relationships+xml"/>
  <Override PartName="/ppt/slideLayouts/_rels/slideLayout153.xml.rels" ContentType="application/vnd.openxmlformats-package.relationships+xml"/>
  <Override PartName="/ppt/slideLayouts/_rels/slideLayout154.xml.rels" ContentType="application/vnd.openxmlformats-package.relationships+xml"/>
  <Override PartName="/ppt/slideLayouts/_rels/slideLayout155.xml.rels" ContentType="application/vnd.openxmlformats-package.relationships+xml"/>
  <Override PartName="/ppt/slideLayouts/_rels/slideLayout156.xml.rels" ContentType="application/vnd.openxmlformats-package.relationships+xml"/>
  <Override PartName="/ppt/slideLayouts/_rels/slideLayout157.xml.rels" ContentType="application/vnd.openxmlformats-package.relationships+xml"/>
  <Override PartName="/ppt/slideLayouts/_rels/slideLayout158.xml.rels" ContentType="application/vnd.openxmlformats-package.relationships+xml"/>
  <Override PartName="/ppt/slideLayouts/_rels/slideLayout159.xml.rels" ContentType="application/vnd.openxmlformats-package.relationships+xml"/>
  <Override PartName="/ppt/slideLayouts/_rels/slideLayout160.xml.rels" ContentType="application/vnd.openxmlformats-package.relationships+xml"/>
  <Override PartName="/ppt/slideLayouts/_rels/slideLayout161.xml.rels" ContentType="application/vnd.openxmlformats-package.relationships+xml"/>
  <Override PartName="/ppt/slideLayouts/_rels/slideLayout162.xml.rels" ContentType="application/vnd.openxmlformats-package.relationships+xml"/>
  <Override PartName="/ppt/slideLayouts/_rels/slideLayout163.xml.rels" ContentType="application/vnd.openxmlformats-package.relationships+xml"/>
  <Override PartName="/ppt/slideLayouts/_rels/slideLayout164.xml.rels" ContentType="application/vnd.openxmlformats-package.relationships+xml"/>
  <Override PartName="/ppt/slideLayouts/_rels/slideLayout165.xml.rels" ContentType="application/vnd.openxmlformats-package.relationships+xml"/>
  <Override PartName="/ppt/slideLayouts/_rels/slideLayout166.xml.rels" ContentType="application/vnd.openxmlformats-package.relationships+xml"/>
  <Override PartName="/ppt/slideLayouts/_rels/slideLayout167.xml.rels" ContentType="application/vnd.openxmlformats-package.relationships+xml"/>
  <Override PartName="/ppt/slideLayouts/_rels/slideLayout168.xml.rels" ContentType="application/vnd.openxmlformats-package.relationships+xml"/>
  <Override PartName="/ppt/slideLayouts/_rels/slideLayout169.xml.rels" ContentType="application/vnd.openxmlformats-package.relationships+xml"/>
  <Override PartName="/ppt/slideLayouts/_rels/slideLayout170.xml.rels" ContentType="application/vnd.openxmlformats-package.relationships+xml"/>
  <Override PartName="/ppt/slideLayouts/_rels/slideLayout171.xml.rels" ContentType="application/vnd.openxmlformats-package.relationships+xml"/>
  <Override PartName="/ppt/slideLayouts/_rels/slideLayout172.xml.rels" ContentType="application/vnd.openxmlformats-package.relationships+xml"/>
  <Override PartName="/ppt/slideLayouts/_rels/slideLayout173.xml.rels" ContentType="application/vnd.openxmlformats-package.relationships+xml"/>
  <Override PartName="/ppt/slideLayouts/_rels/slideLayout174.xml.rels" ContentType="application/vnd.openxmlformats-package.relationships+xml"/>
  <Override PartName="/ppt/slideLayouts/_rels/slideLayout175.xml.rels" ContentType="application/vnd.openxmlformats-package.relationships+xml"/>
  <Override PartName="/ppt/slideLayouts/_rels/slideLayout176.xml.rels" ContentType="application/vnd.openxmlformats-package.relationships+xml"/>
  <Override PartName="/ppt/slideLayouts/_rels/slideLayout177.xml.rels" ContentType="application/vnd.openxmlformats-package.relationships+xml"/>
  <Override PartName="/ppt/slideLayouts/_rels/slideLayout178.xml.rels" ContentType="application/vnd.openxmlformats-package.relationships+xml"/>
  <Override PartName="/ppt/slideLayouts/_rels/slideLayout179.xml.rels" ContentType="application/vnd.openxmlformats-package.relationships+xml"/>
  <Override PartName="/ppt/slideLayouts/_rels/slideLayout180.xml.rels" ContentType="application/vnd.openxmlformats-package.relationships+xml"/>
  <Override PartName="/ppt/slideLayouts/_rels/slideLayout181.xml.rels" ContentType="application/vnd.openxmlformats-package.relationships+xml"/>
  <Override PartName="/ppt/slideLayouts/_rels/slideLayout182.xml.rels" ContentType="application/vnd.openxmlformats-package.relationships+xml"/>
  <Override PartName="/ppt/slideLayouts/_rels/slideLayout183.xml.rels" ContentType="application/vnd.openxmlformats-package.relationships+xml"/>
  <Override PartName="/ppt/slideLayouts/_rels/slideLayout184.xml.rels" ContentType="application/vnd.openxmlformats-package.relationships+xml"/>
  <Override PartName="/ppt/slideLayouts/_rels/slideLayout185.xml.rels" ContentType="application/vnd.openxmlformats-package.relationships+xml"/>
  <Override PartName="/ppt/slideLayouts/_rels/slideLayout186.xml.rels" ContentType="application/vnd.openxmlformats-package.relationships+xml"/>
  <Override PartName="/ppt/slideLayouts/_rels/slideLayout187.xml.rels" ContentType="application/vnd.openxmlformats-package.relationships+xml"/>
  <Override PartName="/ppt/slideLayouts/_rels/slideLayout188.xml.rels" ContentType="application/vnd.openxmlformats-package.relationships+xml"/>
  <Override PartName="/ppt/slideLayouts/_rels/slideLayout189.xml.rels" ContentType="application/vnd.openxmlformats-package.relationships+xml"/>
  <Override PartName="/ppt/slideLayouts/_rels/slideLayout190.xml.rels" ContentType="application/vnd.openxmlformats-package.relationships+xml"/>
  <Override PartName="/ppt/slideLayouts/_rels/slideLayout191.xml.rels" ContentType="application/vnd.openxmlformats-package.relationships+xml"/>
  <Override PartName="/ppt/slideLayouts/_rels/slideLayout192.xml.rels" ContentType="application/vnd.openxmlformats-package.relationships+xml"/>
  <Override PartName="/ppt/slideLayouts/_rels/slideLayout193.xml.rels" ContentType="application/vnd.openxmlformats-package.relationships+xml"/>
  <Override PartName="/ppt/slideLayouts/_rels/slideLayout194.xml.rels" ContentType="application/vnd.openxmlformats-package.relationships+xml"/>
  <Override PartName="/ppt/slideLayouts/_rels/slideLayout195.xml.rels" ContentType="application/vnd.openxmlformats-package.relationships+xml"/>
  <Override PartName="/ppt/slideLayouts/_rels/slideLayout196.xml.rels" ContentType="application/vnd.openxmlformats-package.relationships+xml"/>
  <Override PartName="/ppt/slideLayouts/_rels/slideLayout197.xml.rels" ContentType="application/vnd.openxmlformats-package.relationships+xml"/>
  <Override PartName="/ppt/slideLayouts/_rels/slideLayout198.xml.rels" ContentType="application/vnd.openxmlformats-package.relationships+xml"/>
  <Override PartName="/ppt/slideLayouts/_rels/slideLayout199.xml.rels" ContentType="application/vnd.openxmlformats-package.relationships+xml"/>
  <Override PartName="/ppt/slideLayouts/_rels/slideLayout209.xml.rels" ContentType="application/vnd.openxmlformats-package.relationships+xml"/>
  <Override PartName="/ppt/slideLayouts/_rels/slideLayout219.xml.rels" ContentType="application/vnd.openxmlformats-package.relationships+xml"/>
  <Override PartName="/ppt/slideLayouts/_rels/slideLayout229.xml.rels" ContentType="application/vnd.openxmlformats-package.relationships+xml"/>
  <Override PartName="/ppt/slideLayouts/_rels/slideLayout239.xml.rels" ContentType="application/vnd.openxmlformats-package.relationships+xml"/>
  <Override PartName="/ppt/slideLayouts/_rels/slideLayout240.xml.rels" ContentType="application/vnd.openxmlformats-package.relationships+xml"/>
  <Override PartName="/ppt/slideLayouts/_rels/slideLayout241.xml.rels" ContentType="application/vnd.openxmlformats-package.relationships+xml"/>
  <Override PartName="/ppt/slideLayouts/_rels/slideLayout242.xml.rels" ContentType="application/vnd.openxmlformats-package.relationships+xml"/>
  <Override PartName="/ppt/slideLayouts/_rels/slideLayout243.xml.rels" ContentType="application/vnd.openxmlformats-package.relationships+xml"/>
  <Override PartName="/ppt/slideLayouts/_rels/slideLayout244.xml.rels" ContentType="application/vnd.openxmlformats-package.relationships+xml"/>
  <Override PartName="/ppt/slideLayouts/_rels/slideLayout245.xml.rels" ContentType="application/vnd.openxmlformats-package.relationships+xml"/>
  <Override PartName="/ppt/slideLayouts/_rels/slideLayout246.xml.rels" ContentType="application/vnd.openxmlformats-package.relationships+xml"/>
  <Override PartName="/ppt/slideLayouts/_rels/slideLayout247.xml.rels" ContentType="application/vnd.openxmlformats-package.relationships+xml"/>
  <Override PartName="/ppt/slideLayouts/_rels/slideLayout248.xml.rels" ContentType="application/vnd.openxmlformats-package.relationships+xml"/>
  <Override PartName="/ppt/slideLayouts/_rels/slideLayout249.xml.rels" ContentType="application/vnd.openxmlformats-package.relationships+xml"/>
  <Override PartName="/ppt/slideLayouts/_rels/slideLayout250.xml.rels" ContentType="application/vnd.openxmlformats-package.relationships+xml"/>
  <Override PartName="/ppt/slideLayouts/_rels/slideLayout251.xml.rels" ContentType="application/vnd.openxmlformats-package.relationships+xml"/>
  <Override PartName="/ppt/slideLayouts/_rels/slideLayout252.xml.rels" ContentType="application/vnd.openxmlformats-package.relationships+xml"/>
  <Override PartName="/ppt/slideLayouts/_rels/slideLayout253.xml.rels" ContentType="application/vnd.openxmlformats-package.relationships+xml"/>
  <Override PartName="/ppt/slideLayouts/_rels/slideLayout254.xml.rels" ContentType="application/vnd.openxmlformats-package.relationships+xml"/>
  <Override PartName="/ppt/slideLayouts/_rels/slideLayout255.xml.rels" ContentType="application/vnd.openxmlformats-package.relationships+xml"/>
  <Override PartName="/ppt/slideLayouts/_rels/slideLayout256.xml.rels" ContentType="application/vnd.openxmlformats-package.relationships+xml"/>
  <Override PartName="/ppt/slideLayouts/_rels/slideLayout257.xml.rels" ContentType="application/vnd.openxmlformats-package.relationships+xml"/>
  <Override PartName="/ppt/slideLayouts/_rels/slideLayout258.xml.rels" ContentType="application/vnd.openxmlformats-package.relationships+xml"/>
  <Override PartName="/ppt/slideLayouts/_rels/slideLayout259.xml.rels" ContentType="application/vnd.openxmlformats-package.relationships+xml"/>
  <Override PartName="/ppt/slideLayouts/_rels/slideLayout260.xml.rels" ContentType="application/vnd.openxmlformats-package.relationships+xml"/>
  <Override PartName="/ppt/slideLayouts/_rels/slideLayout261.xml.rels" ContentType="application/vnd.openxmlformats-package.relationships+xml"/>
  <Override PartName="/ppt/slideLayouts/_rels/slideLayout262.xml.rels" ContentType="application/vnd.openxmlformats-package.relationships+xml"/>
  <Override PartName="/ppt/slideLayouts/_rels/slideLayout263.xml.rels" ContentType="application/vnd.openxmlformats-package.relationships+xml"/>
  <Override PartName="/ppt/slideLayouts/_rels/slideLayout264.xml.rels" ContentType="application/vnd.openxmlformats-package.relationships+xml"/>
  <Override PartName="/ppt/slideLayouts/_rels/slideLayout265.xml.rels" ContentType="application/vnd.openxmlformats-package.relationships+xml"/>
  <Override PartName="/ppt/slideLayouts/_rels/slideLayout266.xml.rels" ContentType="application/vnd.openxmlformats-package.relationships+xml"/>
  <Override PartName="/ppt/slideLayouts/_rels/slideLayout267.xml.rels" ContentType="application/vnd.openxmlformats-package.relationships+xml"/>
  <Override PartName="/ppt/slideLayouts/_rels/slideLayout268.xml.rels" ContentType="application/vnd.openxmlformats-package.relationships+xml"/>
  <Override PartName="/ppt/slideLayouts/_rels/slideLayout269.xml.rels" ContentType="application/vnd.openxmlformats-package.relationships+xml"/>
  <Override PartName="/ppt/slideLayouts/_rels/slideLayout270.xml.rels" ContentType="application/vnd.openxmlformats-package.relationships+xml"/>
  <Override PartName="/ppt/slideLayouts/_rels/slideLayout271.xml.rels" ContentType="application/vnd.openxmlformats-package.relationships+xml"/>
  <Override PartName="/ppt/slideLayouts/_rels/slideLayout272.xml.rels" ContentType="application/vnd.openxmlformats-package.relationships+xml"/>
  <Override PartName="/ppt/slideLayouts/_rels/slideLayout273.xml.rels" ContentType="application/vnd.openxmlformats-package.relationships+xml"/>
  <Override PartName="/ppt/slideLayouts/_rels/slideLayout274.xml.rels" ContentType="application/vnd.openxmlformats-package.relationships+xml"/>
  <Override PartName="/ppt/slideLayouts/_rels/slideLayout275.xml.rels" ContentType="application/vnd.openxmlformats-package.relationships+xml"/>
  <Override PartName="/ppt/slideLayouts/_rels/slideLayout276.xml.rels" ContentType="application/vnd.openxmlformats-package.relationships+xml"/>
  <Override PartName="/ppt/slideLayouts/slideLayout149.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70.xml" ContentType="application/vnd.openxmlformats-officedocument.presentationml.slideLayout+xml"/>
  <Override PartName="/ppt/slideLayouts/slideLayout159.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80.xml" ContentType="application/vnd.openxmlformats-officedocument.presentationml.slideLayout+xml"/>
  <Override PartName="/ppt/slideLayouts/slideLayout169.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178.xml" ContentType="application/vnd.openxmlformats-officedocument.presentationml.slideLayout+xml"/>
  <Override PartName="/ppt/slideLayouts/slideLayout90.xml" ContentType="application/vnd.openxmlformats-officedocument.presentationml.slideLayout+xml"/>
  <Override PartName="/ppt/slideLayouts/slideLayout179.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5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 id="2147483804" r:id="rId14"/>
    <p:sldMasterId id="2147483817" r:id="rId15"/>
    <p:sldMasterId id="2147483830" r:id="rId16"/>
    <p:sldMasterId id="2147483843" r:id="rId17"/>
    <p:sldMasterId id="2147483856" r:id="rId18"/>
    <p:sldMasterId id="2147483869" r:id="rId19"/>
    <p:sldMasterId id="2147483882" r:id="rId20"/>
    <p:sldMasterId id="2147483895" r:id="rId21"/>
    <p:sldMasterId id="2147483908" r:id="rId22"/>
    <p:sldMasterId id="2147483921" r:id="rId23"/>
    <p:sldMasterId id="2147483934" r:id="rId24"/>
  </p:sldMasterIdLst>
  <p:notesMasterIdLst>
    <p:notesMasterId r:id="rId25"/>
  </p:notesMasterIdLst>
  <p:sldIdLst>
    <p:sldId id="256" r:id="rId26"/>
    <p:sldId id="257" r:id="rId27"/>
    <p:sldId id="258" r:id="rId28"/>
    <p:sldId id="259" r:id="rId29"/>
    <p:sldId id="260" r:id="rId30"/>
    <p:sldId id="261" r:id="rId31"/>
    <p:sldId id="262" r:id="rId32"/>
    <p:sldId id="263" r:id="rId33"/>
    <p:sldId id="264" r:id="rId34"/>
    <p:sldId id="265" r:id="rId35"/>
    <p:sldId id="266" r:id="rId36"/>
    <p:sldId id="267" r:id="rId37"/>
    <p:sldId id="268" r:id="rId38"/>
    <p:sldId id="269" r:id="rId39"/>
    <p:sldId id="270" r:id="rId40"/>
    <p:sldId id="271" r:id="rId41"/>
    <p:sldId id="272" r:id="rId42"/>
    <p:sldId id="273" r:id="rId43"/>
    <p:sldId id="274" r:id="rId44"/>
    <p:sldId id="275" r:id="rId45"/>
    <p:sldId id="276" r:id="rId46"/>
    <p:sldId id="277" r:id="rId47"/>
    <p:sldId id="278" r:id="rId48"/>
    <p:sldId id="279" r:id="rId49"/>
    <p:sldId id="280" r:id="rId50"/>
    <p:sldId id="281" r:id="rId51"/>
    <p:sldId id="282" r:id="rId52"/>
    <p:sldId id="283" r:id="rId53"/>
    <p:sldId id="284" r:id="rId54"/>
    <p:sldId id="285" r:id="rId55"/>
    <p:sldId id="286" r:id="rId56"/>
    <p:sldId id="287" r:id="rId57"/>
    <p:sldId id="288" r:id="rId58"/>
    <p:sldId id="289" r:id="rId59"/>
    <p:sldId id="290" r:id="rId60"/>
    <p:sldId id="291" r:id="rId61"/>
    <p:sldId id="292" r:id="rId62"/>
    <p:sldId id="293" r:id="rId63"/>
    <p:sldId id="294" r:id="rId64"/>
    <p:sldId id="295" r:id="rId65"/>
    <p:sldId id="296" r:id="rId66"/>
    <p:sldId id="297" r:id="rId67"/>
    <p:sldId id="298" r:id="rId68"/>
    <p:sldId id="299" r:id="rId69"/>
    <p:sldId id="300" r:id="rId70"/>
    <p:sldId id="301" r:id="rId71"/>
    <p:sldId id="302" r:id="rId72"/>
    <p:sldId id="303" r:id="rId73"/>
    <p:sldId id="304" r:id="rId74"/>
    <p:sldId id="305" r:id="rId75"/>
    <p:sldId id="306" r:id="rId76"/>
    <p:sldId id="307" r:id="rId77"/>
    <p:sldId id="308" r:id="rId78"/>
    <p:sldId id="309" r:id="rId79"/>
    <p:sldId id="310" r:id="rId80"/>
    <p:sldId id="311" r:id="rId81"/>
    <p:sldId id="312" r:id="rId82"/>
    <p:sldId id="313" r:id="rId83"/>
    <p:sldId id="314" r:id="rId84"/>
    <p:sldId id="315" r:id="rId85"/>
    <p:sldId id="316" r:id="rId86"/>
    <p:sldId id="317" r:id="rId87"/>
    <p:sldId id="318" r:id="rId88"/>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notesMaster" Target="notesMasters/notesMaster1.xml"/><Relationship Id="rId26" Type="http://schemas.openxmlformats.org/officeDocument/2006/relationships/slide" Target="slides/slide1.xml"/><Relationship Id="rId27" Type="http://schemas.openxmlformats.org/officeDocument/2006/relationships/slide" Target="slides/slide2.xml"/><Relationship Id="rId28" Type="http://schemas.openxmlformats.org/officeDocument/2006/relationships/slide" Target="slides/slide3.xml"/><Relationship Id="rId29" Type="http://schemas.openxmlformats.org/officeDocument/2006/relationships/slide" Target="slides/slide4.xml"/><Relationship Id="rId30" Type="http://schemas.openxmlformats.org/officeDocument/2006/relationships/slide" Target="slides/slide5.xml"/><Relationship Id="rId31" Type="http://schemas.openxmlformats.org/officeDocument/2006/relationships/slide" Target="slides/slide6.xml"/><Relationship Id="rId32" Type="http://schemas.openxmlformats.org/officeDocument/2006/relationships/slide" Target="slides/slide7.xml"/><Relationship Id="rId33" Type="http://schemas.openxmlformats.org/officeDocument/2006/relationships/slide" Target="slides/slide8.xml"/><Relationship Id="rId34" Type="http://schemas.openxmlformats.org/officeDocument/2006/relationships/slide" Target="slides/slide9.xml"/><Relationship Id="rId35" Type="http://schemas.openxmlformats.org/officeDocument/2006/relationships/slide" Target="slides/slide10.xml"/><Relationship Id="rId36" Type="http://schemas.openxmlformats.org/officeDocument/2006/relationships/slide" Target="slides/slide11.xml"/><Relationship Id="rId37" Type="http://schemas.openxmlformats.org/officeDocument/2006/relationships/slide" Target="slides/slide12.xml"/><Relationship Id="rId38" Type="http://schemas.openxmlformats.org/officeDocument/2006/relationships/slide" Target="slides/slide13.xml"/><Relationship Id="rId39" Type="http://schemas.openxmlformats.org/officeDocument/2006/relationships/slide" Target="slides/slide14.xml"/><Relationship Id="rId40" Type="http://schemas.openxmlformats.org/officeDocument/2006/relationships/slide" Target="slides/slide15.xml"/><Relationship Id="rId41" Type="http://schemas.openxmlformats.org/officeDocument/2006/relationships/slide" Target="slides/slide16.xml"/><Relationship Id="rId42" Type="http://schemas.openxmlformats.org/officeDocument/2006/relationships/slide" Target="slides/slide17.xml"/><Relationship Id="rId43" Type="http://schemas.openxmlformats.org/officeDocument/2006/relationships/slide" Target="slides/slide18.xml"/><Relationship Id="rId44" Type="http://schemas.openxmlformats.org/officeDocument/2006/relationships/slide" Target="slides/slide19.xml"/><Relationship Id="rId45" Type="http://schemas.openxmlformats.org/officeDocument/2006/relationships/slide" Target="slides/slide20.xml"/><Relationship Id="rId46" Type="http://schemas.openxmlformats.org/officeDocument/2006/relationships/slide" Target="slides/slide21.xml"/><Relationship Id="rId47" Type="http://schemas.openxmlformats.org/officeDocument/2006/relationships/slide" Target="slides/slide22.xml"/><Relationship Id="rId48" Type="http://schemas.openxmlformats.org/officeDocument/2006/relationships/slide" Target="slides/slide23.xml"/><Relationship Id="rId49" Type="http://schemas.openxmlformats.org/officeDocument/2006/relationships/slide" Target="slides/slide24.xml"/><Relationship Id="rId50" Type="http://schemas.openxmlformats.org/officeDocument/2006/relationships/slide" Target="slides/slide25.xml"/><Relationship Id="rId51" Type="http://schemas.openxmlformats.org/officeDocument/2006/relationships/slide" Target="slides/slide26.xml"/><Relationship Id="rId52" Type="http://schemas.openxmlformats.org/officeDocument/2006/relationships/slide" Target="slides/slide27.xml"/><Relationship Id="rId53" Type="http://schemas.openxmlformats.org/officeDocument/2006/relationships/slide" Target="slides/slide28.xml"/><Relationship Id="rId54" Type="http://schemas.openxmlformats.org/officeDocument/2006/relationships/slide" Target="slides/slide29.xml"/><Relationship Id="rId55" Type="http://schemas.openxmlformats.org/officeDocument/2006/relationships/slide" Target="slides/slide30.xml"/><Relationship Id="rId56" Type="http://schemas.openxmlformats.org/officeDocument/2006/relationships/slide" Target="slides/slide31.xml"/><Relationship Id="rId57" Type="http://schemas.openxmlformats.org/officeDocument/2006/relationships/slide" Target="slides/slide32.xml"/><Relationship Id="rId58" Type="http://schemas.openxmlformats.org/officeDocument/2006/relationships/slide" Target="slides/slide33.xml"/><Relationship Id="rId59" Type="http://schemas.openxmlformats.org/officeDocument/2006/relationships/slide" Target="slides/slide34.xml"/><Relationship Id="rId60" Type="http://schemas.openxmlformats.org/officeDocument/2006/relationships/slide" Target="slides/slide35.xml"/><Relationship Id="rId61" Type="http://schemas.openxmlformats.org/officeDocument/2006/relationships/slide" Target="slides/slide36.xml"/><Relationship Id="rId62" Type="http://schemas.openxmlformats.org/officeDocument/2006/relationships/slide" Target="slides/slide37.xml"/><Relationship Id="rId63" Type="http://schemas.openxmlformats.org/officeDocument/2006/relationships/slide" Target="slides/slide38.xml"/><Relationship Id="rId64" Type="http://schemas.openxmlformats.org/officeDocument/2006/relationships/slide" Target="slides/slide39.xml"/><Relationship Id="rId65" Type="http://schemas.openxmlformats.org/officeDocument/2006/relationships/slide" Target="slides/slide40.xml"/><Relationship Id="rId66" Type="http://schemas.openxmlformats.org/officeDocument/2006/relationships/slide" Target="slides/slide41.xml"/><Relationship Id="rId67" Type="http://schemas.openxmlformats.org/officeDocument/2006/relationships/slide" Target="slides/slide42.xml"/><Relationship Id="rId68" Type="http://schemas.openxmlformats.org/officeDocument/2006/relationships/slide" Target="slides/slide43.xml"/><Relationship Id="rId69" Type="http://schemas.openxmlformats.org/officeDocument/2006/relationships/slide" Target="slides/slide44.xml"/><Relationship Id="rId70" Type="http://schemas.openxmlformats.org/officeDocument/2006/relationships/slide" Target="slides/slide45.xml"/><Relationship Id="rId71" Type="http://schemas.openxmlformats.org/officeDocument/2006/relationships/slide" Target="slides/slide46.xml"/><Relationship Id="rId72" Type="http://schemas.openxmlformats.org/officeDocument/2006/relationships/slide" Target="slides/slide47.xml"/><Relationship Id="rId73" Type="http://schemas.openxmlformats.org/officeDocument/2006/relationships/slide" Target="slides/slide48.xml"/><Relationship Id="rId74" Type="http://schemas.openxmlformats.org/officeDocument/2006/relationships/slide" Target="slides/slide49.xml"/><Relationship Id="rId75" Type="http://schemas.openxmlformats.org/officeDocument/2006/relationships/slide" Target="slides/slide50.xml"/><Relationship Id="rId76" Type="http://schemas.openxmlformats.org/officeDocument/2006/relationships/slide" Target="slides/slide51.xml"/><Relationship Id="rId77" Type="http://schemas.openxmlformats.org/officeDocument/2006/relationships/slide" Target="slides/slide52.xml"/><Relationship Id="rId78" Type="http://schemas.openxmlformats.org/officeDocument/2006/relationships/slide" Target="slides/slide53.xml"/><Relationship Id="rId79" Type="http://schemas.openxmlformats.org/officeDocument/2006/relationships/slide" Target="slides/slide54.xml"/><Relationship Id="rId80" Type="http://schemas.openxmlformats.org/officeDocument/2006/relationships/slide" Target="slides/slide55.xml"/><Relationship Id="rId81" Type="http://schemas.openxmlformats.org/officeDocument/2006/relationships/slide" Target="slides/slide56.xml"/><Relationship Id="rId82" Type="http://schemas.openxmlformats.org/officeDocument/2006/relationships/slide" Target="slides/slide57.xml"/><Relationship Id="rId83" Type="http://schemas.openxmlformats.org/officeDocument/2006/relationships/slide" Target="slides/slide58.xml"/><Relationship Id="rId84" Type="http://schemas.openxmlformats.org/officeDocument/2006/relationships/slide" Target="slides/slide59.xml"/><Relationship Id="rId85" Type="http://schemas.openxmlformats.org/officeDocument/2006/relationships/slide" Target="slides/slide60.xml"/><Relationship Id="rId86" Type="http://schemas.openxmlformats.org/officeDocument/2006/relationships/slide" Target="slides/slide61.xml"/><Relationship Id="rId87" Type="http://schemas.openxmlformats.org/officeDocument/2006/relationships/slide" Target="slides/slide62.xml"/><Relationship Id="rId88" Type="http://schemas.openxmlformats.org/officeDocument/2006/relationships/slide" Target="slides/slide63.xml"/>
</Relationships>
</file>

<file path=ppt/charts/chart9.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821969411587433"/>
          <c:y val="0.0379774623152349"/>
          <c:w val="0.866797257590597"/>
          <c:h val="0.866456900336602"/>
        </c:manualLayout>
      </c:layout>
      <c:lineChart>
        <c:grouping val="standard"/>
        <c:varyColors val="0"/>
        <c:ser>
          <c:idx val="0"/>
          <c:order val="0"/>
          <c:tx>
            <c:strRef>
              <c:f>label 0</c:f>
              <c:strCache>
                <c:ptCount val="1"/>
                <c:pt idx="0">
                  <c:v>Price</c:v>
                </c:pt>
              </c:strCache>
            </c:strRef>
          </c:tx>
          <c:spPr>
            <a:solidFill>
              <a:srgbClr val="004586"/>
            </a:solidFill>
            <a:ln w="68400">
              <a:solidFill>
                <a:srgbClr val="004586"/>
              </a:solidFill>
              <a:round/>
            </a:ln>
          </c:spPr>
          <c:marker>
            <c:symbol val="square"/>
            <c:size val="9"/>
            <c:spPr>
              <a:solidFill>
                <a:srgbClr val="004586"/>
              </a:solidFill>
            </c:spPr>
          </c:marker>
          <c:dLbls>
            <c:dLblPos val="l"/>
            <c:showLegendKey val="0"/>
            <c:showVal val="1"/>
            <c:showCatName val="0"/>
            <c:showSerName val="0"/>
            <c:showPercent val="0"/>
            <c:showLeaderLines val="0"/>
          </c:dLbls>
          <c:cat>
            <c:strRef>
              <c:f>categories</c:f>
              <c:strCache>
                <c:ptCount val="8"/>
                <c:pt idx="0">
                  <c:v>1</c:v>
                </c:pt>
                <c:pt idx="1">
                  <c:v>2</c:v>
                </c:pt>
                <c:pt idx="2">
                  <c:v>3</c:v>
                </c:pt>
                <c:pt idx="3">
                  <c:v>4</c:v>
                </c:pt>
                <c:pt idx="4">
                  <c:v>5</c:v>
                </c:pt>
                <c:pt idx="5">
                  <c:v>6</c:v>
                </c:pt>
                <c:pt idx="6">
                  <c:v>7</c:v>
                </c:pt>
                <c:pt idx="7">
                  <c:v>8</c:v>
                </c:pt>
              </c:strCache>
            </c:strRef>
          </c:cat>
          <c:val>
            <c:numRef>
              <c:f>0</c:f>
              <c:numCache>
                <c:formatCode>General</c:formatCode>
                <c:ptCount val="8"/>
                <c:pt idx="0">
                  <c:v>4</c:v>
                </c:pt>
                <c:pt idx="1">
                  <c:v>5</c:v>
                </c:pt>
                <c:pt idx="2">
                  <c:v>6</c:v>
                </c:pt>
                <c:pt idx="3">
                  <c:v>7</c:v>
                </c:pt>
                <c:pt idx="4">
                  <c:v>8</c:v>
                </c:pt>
                <c:pt idx="5">
                  <c:v>8</c:v>
                </c:pt>
                <c:pt idx="6">
                  <c:v>7</c:v>
                </c:pt>
                <c:pt idx="7">
                  <c:v>6</c:v>
                </c:pt>
              </c:numCache>
            </c:numRef>
          </c:val>
          <c:smooth val="0"/>
        </c:ser>
        <c:ser>
          <c:idx val="1"/>
          <c:order val="1"/>
          <c:tx>
            <c:strRef>
              <c:f>label 1</c:f>
              <c:strCache>
                <c:ptCount val="1"/>
                <c:pt idx="0">
                  <c:v>3-period MA</c:v>
                </c:pt>
              </c:strCache>
            </c:strRef>
          </c:tx>
          <c:spPr>
            <a:solidFill>
              <a:srgbClr val="ff420e"/>
            </a:solidFill>
            <a:ln w="31680">
              <a:solidFill>
                <a:srgbClr val="ff420e"/>
              </a:solidFill>
              <a:round/>
            </a:ln>
          </c:spPr>
          <c:marker>
            <c:symbol val="square"/>
            <c:size val="13"/>
            <c:spPr>
              <a:solidFill>
                <a:srgbClr val="ff420e"/>
              </a:solidFill>
            </c:spPr>
          </c:marker>
          <c:dLbls>
            <c:dLblPos val="r"/>
            <c:showLegendKey val="0"/>
            <c:showVal val="1"/>
            <c:showCatName val="0"/>
            <c:showSerName val="0"/>
            <c:showPercent val="0"/>
            <c:showLeaderLines val="0"/>
          </c:dLbls>
          <c:cat>
            <c:strRef>
              <c:f>categories</c:f>
              <c:strCache>
                <c:ptCount val="8"/>
                <c:pt idx="0">
                  <c:v>1</c:v>
                </c:pt>
                <c:pt idx="1">
                  <c:v>2</c:v>
                </c:pt>
                <c:pt idx="2">
                  <c:v>3</c:v>
                </c:pt>
                <c:pt idx="3">
                  <c:v>4</c:v>
                </c:pt>
                <c:pt idx="4">
                  <c:v>5</c:v>
                </c:pt>
                <c:pt idx="5">
                  <c:v>6</c:v>
                </c:pt>
                <c:pt idx="6">
                  <c:v>7</c:v>
                </c:pt>
                <c:pt idx="7">
                  <c:v>8</c:v>
                </c:pt>
              </c:strCache>
            </c:strRef>
          </c:cat>
          <c:val>
            <c:numRef>
              <c:f>1</c:f>
              <c:numCache>
                <c:formatCode>General</c:formatCode>
                <c:ptCount val="8"/>
                <c:pt idx="0">
                  <c:v/>
                </c:pt>
                <c:pt idx="1">
                  <c:v/>
                </c:pt>
                <c:pt idx="2">
                  <c:v>5</c:v>
                </c:pt>
                <c:pt idx="3">
                  <c:v>6</c:v>
                </c:pt>
                <c:pt idx="4">
                  <c:v>7</c:v>
                </c:pt>
                <c:pt idx="5">
                  <c:v>7.66666666666667</c:v>
                </c:pt>
                <c:pt idx="6">
                  <c:v>7.66666666666667</c:v>
                </c:pt>
                <c:pt idx="7">
                  <c:v>7</c:v>
                </c:pt>
              </c:numCache>
            </c:numRef>
          </c:val>
          <c:smooth val="0"/>
        </c:ser>
        <c:hiLowLines>
          <c:spPr>
            <a:ln>
              <a:noFill/>
            </a:ln>
          </c:spPr>
        </c:hiLowLines>
        <c:marker val="1"/>
        <c:axId val="74809083"/>
        <c:axId val="96834693"/>
      </c:lineChart>
      <c:catAx>
        <c:axId val="74809083"/>
        <c:scaling>
          <c:orientation val="minMax"/>
        </c:scaling>
        <c:delete val="0"/>
        <c:axPos val="b"/>
        <c:numFmt formatCode="DD/MM/YYYY" sourceLinked="1"/>
        <c:majorTickMark val="out"/>
        <c:minorTickMark val="none"/>
        <c:tickLblPos val="nextTo"/>
        <c:spPr>
          <a:ln w="36000">
            <a:solidFill>
              <a:srgbClr val="b3b3b3"/>
            </a:solidFill>
            <a:round/>
          </a:ln>
        </c:spPr>
        <c:txPr>
          <a:bodyPr/>
          <a:lstStyle/>
          <a:p>
            <a:pPr>
              <a:defRPr b="1" sz="1200" spc="-1" strike="noStrike">
                <a:solidFill>
                  <a:srgbClr val="000000"/>
                </a:solidFill>
                <a:latin typeface="Arial"/>
                <a:ea typeface="DejaVu Sans"/>
              </a:defRPr>
            </a:pPr>
          </a:p>
        </c:txPr>
        <c:crossAx val="96834693"/>
        <c:crosses val="autoZero"/>
        <c:auto val="1"/>
        <c:lblAlgn val="ctr"/>
        <c:lblOffset val="100"/>
      </c:catAx>
      <c:valAx>
        <c:axId val="96834693"/>
        <c:scaling>
          <c:orientation val="minMax"/>
          <c:min val="4"/>
        </c:scaling>
        <c:delete val="0"/>
        <c:axPos val="l"/>
        <c:majorGridlines>
          <c:spPr>
            <a:ln w="9360">
              <a:solidFill>
                <a:srgbClr val="b3b3b3"/>
              </a:solidFill>
              <a:round/>
            </a:ln>
          </c:spPr>
        </c:majorGridlines>
        <c:numFmt formatCode="General" sourceLinked="0"/>
        <c:majorTickMark val="out"/>
        <c:minorTickMark val="none"/>
        <c:tickLblPos val="nextTo"/>
        <c:spPr>
          <a:ln w="36000">
            <a:solidFill>
              <a:srgbClr val="b3b3b3"/>
            </a:solidFill>
            <a:round/>
          </a:ln>
        </c:spPr>
        <c:txPr>
          <a:bodyPr/>
          <a:lstStyle/>
          <a:p>
            <a:pPr>
              <a:defRPr b="1" sz="1200" spc="-1" strike="noStrike">
                <a:solidFill>
                  <a:srgbClr val="000000"/>
                </a:solidFill>
                <a:latin typeface="Arial"/>
                <a:ea typeface="DejaVu Sans"/>
              </a:defRPr>
            </a:pPr>
          </a:p>
        </c:txPr>
        <c:crossAx val="74809083"/>
        <c:crosses val="min"/>
        <c:crossBetween val="midCat"/>
      </c:valAx>
      <c:spPr>
        <a:noFill/>
        <a:ln>
          <a:solidFill>
            <a:srgbClr val="b3b3b3"/>
          </a:solidFill>
        </a:ln>
      </c:spPr>
    </c:plotArea>
    <c:legend>
      <c:legendPos val="r"/>
      <c:layout>
        <c:manualLayout>
          <c:xMode val="edge"/>
          <c:yMode val="edge"/>
          <c:x val="0.556049419918638"/>
          <c:y val="0.5923757957123"/>
        </c:manualLayout>
      </c:layout>
      <c:overlay val="0"/>
      <c:spPr>
        <a:solidFill>
          <a:srgbClr val="ffff00">
            <a:alpha val="50000"/>
          </a:srgbClr>
        </a:solidFill>
        <a:ln>
          <a:solidFill>
            <a:srgbClr val="b3b3b3"/>
          </a:solidFill>
        </a:ln>
      </c:spPr>
      <c:txPr>
        <a:bodyPr/>
        <a:lstStyle/>
        <a:p>
          <a:pPr>
            <a:defRPr b="1" sz="1800" spc="-1" strike="noStrike">
              <a:solidFill>
                <a:srgbClr val="000000"/>
              </a:solidFill>
              <a:latin typeface="Arial"/>
              <a:ea typeface="DejaVu Sans"/>
            </a:defRPr>
          </a:pPr>
        </a:p>
      </c:txPr>
    </c:legend>
    <c:plotVisOnly val="0"/>
    <c:dispBlanksAs val="gap"/>
  </c:chart>
  <c:spPr>
    <a:solidFill>
      <a:srgbClr val="ffffff"/>
    </a:solidFill>
    <a:ln>
      <a:noFill/>
    </a:ln>
  </c:spPr>
</c:chartSpace>
</file>

<file path=ppt/notesMasters/_rels/notesMaster1.xml.rels><?xml version="1.0" encoding="UTF-8"?>
<Relationships xmlns="http://schemas.openxmlformats.org/package/2006/relationships"><Relationship Id="rId1" Type="http://schemas.openxmlformats.org/officeDocument/2006/relationships/theme" Target="../theme/theme2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2" name="PlaceHolder 1"/>
          <p:cNvSpPr>
            <a:spLocks noGrp="1"/>
          </p:cNvSpPr>
          <p:nvPr>
            <p:ph type="body"/>
          </p:nvPr>
        </p:nvSpPr>
        <p:spPr>
          <a:xfrm>
            <a:off x="756000" y="5078520"/>
            <a:ext cx="6047640" cy="4811040"/>
          </a:xfrm>
          <a:prstGeom prst="rect">
            <a:avLst/>
          </a:prstGeom>
        </p:spPr>
        <p:txBody>
          <a:bodyPr lIns="0" rIns="0" tIns="0" bIns="0"/>
          <a:p>
            <a:r>
              <a:rPr b="0" lang="en-AU" sz="2000" spc="-1" strike="noStrike">
                <a:latin typeface="Arial"/>
              </a:rPr>
              <a:t>Click to edit the notes' format</a:t>
            </a:r>
            <a:endParaRPr b="0" lang="en-AU" sz="2000" spc="-1" strike="noStrike">
              <a:latin typeface="Arial"/>
            </a:endParaRPr>
          </a:p>
        </p:txBody>
      </p:sp>
      <p:sp>
        <p:nvSpPr>
          <p:cNvPr id="1013" name="PlaceHolder 2"/>
          <p:cNvSpPr>
            <a:spLocks noGrp="1"/>
          </p:cNvSpPr>
          <p:nvPr>
            <p:ph type="hdr"/>
          </p:nvPr>
        </p:nvSpPr>
        <p:spPr>
          <a:xfrm>
            <a:off x="0" y="0"/>
            <a:ext cx="3280680" cy="534240"/>
          </a:xfrm>
          <a:prstGeom prst="rect">
            <a:avLst/>
          </a:prstGeom>
        </p:spPr>
        <p:txBody>
          <a:bodyPr lIns="0" rIns="0" tIns="0" bIns="0"/>
          <a:p>
            <a:r>
              <a:rPr b="0" lang="en-AU" sz="1400" spc="-1" strike="noStrike">
                <a:latin typeface="Times New Roman"/>
              </a:rPr>
              <a:t> </a:t>
            </a:r>
            <a:endParaRPr b="0" lang="en-AU" sz="1400" spc="-1" strike="noStrike">
              <a:latin typeface="Times New Roman"/>
            </a:endParaRPr>
          </a:p>
        </p:txBody>
      </p:sp>
      <p:sp>
        <p:nvSpPr>
          <p:cNvPr id="1014" name="PlaceHolder 3"/>
          <p:cNvSpPr>
            <a:spLocks noGrp="1"/>
          </p:cNvSpPr>
          <p:nvPr>
            <p:ph type="dt"/>
          </p:nvPr>
        </p:nvSpPr>
        <p:spPr>
          <a:xfrm>
            <a:off x="4278960" y="0"/>
            <a:ext cx="3280680" cy="534240"/>
          </a:xfrm>
          <a:prstGeom prst="rect">
            <a:avLst/>
          </a:prstGeom>
        </p:spPr>
        <p:txBody>
          <a:bodyPr lIns="0" rIns="0" tIns="0" bIns="0"/>
          <a:p>
            <a:pPr algn="r"/>
            <a:r>
              <a:rPr b="0" lang="en-AU" sz="1400" spc="-1" strike="noStrike">
                <a:latin typeface="Times New Roman"/>
              </a:rPr>
              <a:t> </a:t>
            </a:r>
            <a:endParaRPr b="0" lang="en-AU" sz="1400" spc="-1" strike="noStrike">
              <a:latin typeface="Times New Roman"/>
            </a:endParaRPr>
          </a:p>
        </p:txBody>
      </p:sp>
      <p:sp>
        <p:nvSpPr>
          <p:cNvPr id="1015" name="PlaceHolder 4"/>
          <p:cNvSpPr>
            <a:spLocks noGrp="1"/>
          </p:cNvSpPr>
          <p:nvPr>
            <p:ph type="ftr"/>
          </p:nvPr>
        </p:nvSpPr>
        <p:spPr>
          <a:xfrm>
            <a:off x="0" y="10157400"/>
            <a:ext cx="3280680" cy="534240"/>
          </a:xfrm>
          <a:prstGeom prst="rect">
            <a:avLst/>
          </a:prstGeom>
        </p:spPr>
        <p:txBody>
          <a:bodyPr lIns="0" rIns="0" tIns="0" bIns="0" anchor="b"/>
          <a:p>
            <a:r>
              <a:rPr b="0" lang="en-AU" sz="1400" spc="-1" strike="noStrike">
                <a:latin typeface="Times New Roman"/>
              </a:rPr>
              <a:t> </a:t>
            </a:r>
            <a:endParaRPr b="0" lang="en-AU" sz="1400" spc="-1" strike="noStrike">
              <a:latin typeface="Times New Roman"/>
            </a:endParaRPr>
          </a:p>
        </p:txBody>
      </p:sp>
      <p:sp>
        <p:nvSpPr>
          <p:cNvPr id="1016" name="PlaceHolder 5"/>
          <p:cNvSpPr>
            <a:spLocks noGrp="1"/>
          </p:cNvSpPr>
          <p:nvPr>
            <p:ph type="sldNum"/>
          </p:nvPr>
        </p:nvSpPr>
        <p:spPr>
          <a:xfrm>
            <a:off x="4278960" y="10157400"/>
            <a:ext cx="3280680" cy="534240"/>
          </a:xfrm>
          <a:prstGeom prst="rect">
            <a:avLst/>
          </a:prstGeom>
        </p:spPr>
        <p:txBody>
          <a:bodyPr lIns="0" rIns="0" tIns="0" bIns="0" anchor="b"/>
          <a:p>
            <a:pPr algn="r"/>
            <a:fld id="{04534A35-6C5C-4696-AD37-0733A35DE75D}" type="slidenum">
              <a:rPr b="0" lang="en-AU" sz="1400" spc="-1" strike="noStrike">
                <a:latin typeface="Times New Roman"/>
              </a:rPr>
              <a:t>1</a:t>
            </a:fld>
            <a:endParaRPr b="0" lang="en-AU"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_rels/notesSlide5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
</Relationships>
</file>

<file path=ppt/notesSlides/_rels/notesSlide54.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
</Relationships>
</file>

<file path=ppt/notesSlides/_rels/notesSlide55.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
</Relationships>
</file>

<file path=ppt/notesSlides/_rels/notesSlide56.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
</Relationships>
</file>

<file path=ppt/notesSlides/_rels/notesSlide57.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
</Relationships>
</file>

<file path=ppt/notesSlides/_rels/notesSlide58.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
</Relationships>
</file>

<file path=ppt/notesSlides/_rels/notesSlide59.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60.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
</Relationships>
</file>

<file path=ppt/notesSlides/_rels/notesSlide61.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
</Relationships>
</file>

<file path=ppt/notesSlides/_rels/notesSlide62.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1" name="PlaceHolder 1"/>
          <p:cNvSpPr>
            <a:spLocks noGrp="1"/>
          </p:cNvSpPr>
          <p:nvPr>
            <p:ph type="body"/>
          </p:nvPr>
        </p:nvSpPr>
        <p:spPr>
          <a:xfrm>
            <a:off x="578880" y="5076360"/>
            <a:ext cx="6693480" cy="4820400"/>
          </a:xfrm>
          <a:prstGeom prst="rect">
            <a:avLst/>
          </a:prstGeom>
        </p:spPr>
        <p:txBody>
          <a:bodyPr lIns="108000" rIns="108000" tIns="108000" bIns="108000"/>
          <a:p>
            <a:pPr marL="216000" indent="-216000" algn="ctr">
              <a:lnSpc>
                <a:spcPct val="100000"/>
              </a:lnSpc>
            </a:pPr>
            <a:r>
              <a:rPr b="1" lang="en-AU" sz="2000" spc="-1" strike="noStrike">
                <a:latin typeface="Arial"/>
              </a:rPr>
              <a:t>This presentation</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This set of slides is a sub-set of the slides from Robert's 1-day Technical Analysis seminar (which runs in Melbourne for 6 hours, with a handbook of more than 100 pages).</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This slide set has been made available to the ATAA for use at the annual Expos, and for display at chapter meetings. Originally prepared in 2010, and updated in August 2014.</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This version complete with “speaker notes” in the lower portion of each page are available for Share Market Toolbox (premium) members.</a:t>
            </a:r>
            <a:endParaRPr b="0" lang="en-AU" sz="20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0" name="PlaceHolder 1"/>
          <p:cNvSpPr>
            <a:spLocks noGrp="1"/>
          </p:cNvSpPr>
          <p:nvPr>
            <p:ph type="body"/>
          </p:nvPr>
        </p:nvSpPr>
        <p:spPr>
          <a:xfrm>
            <a:off x="756000" y="5076360"/>
            <a:ext cx="6047280" cy="4125960"/>
          </a:xfrm>
          <a:prstGeom prst="rect">
            <a:avLst/>
          </a:prstGeom>
        </p:spPr>
        <p:txBody>
          <a:bodyPr lIns="0" rIns="0" tIns="0" bIns="0"/>
          <a:p>
            <a:pPr marL="216000" indent="-216000" algn="ctr">
              <a:lnSpc>
                <a:spcPct val="100000"/>
              </a:lnSpc>
            </a:pPr>
            <a:r>
              <a:rPr b="0" lang="en-AU" sz="1800" spc="-1" strike="noStrike">
                <a:latin typeface="Arial"/>
              </a:rPr>
              <a:t>Important notes — more comment</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On the previous slide (in the notes) we said that proponents of technical analysis will be ahead of other investors. It could be argued that this is an unfair advantage; but then this information and knowledge is readily available to all those who care to study it.</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The other point that must be emphasised is that wise money and risk management principles go hand in hand with success using technical analysis. Without sound money and risk management, a winner will be accidental.</a:t>
            </a:r>
            <a:endParaRPr b="0" lang="en-AU" sz="18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1" name="PlaceHolder 1"/>
          <p:cNvSpPr>
            <a:spLocks noGrp="1"/>
          </p:cNvSpPr>
          <p:nvPr>
            <p:ph type="body"/>
          </p:nvPr>
        </p:nvSpPr>
        <p:spPr>
          <a:xfrm>
            <a:off x="756000" y="5076360"/>
            <a:ext cx="6047280" cy="4560480"/>
          </a:xfrm>
          <a:prstGeom prst="rect">
            <a:avLst/>
          </a:prstGeom>
        </p:spPr>
        <p:txBody>
          <a:bodyPr lIns="0" rIns="0" tIns="0" bIns="0"/>
          <a:p>
            <a:pPr marL="216000" indent="-216000" algn="ctr">
              <a:lnSpc>
                <a:spcPct val="100000"/>
              </a:lnSpc>
            </a:pPr>
            <a:r>
              <a:rPr b="0" lang="en-AU" sz="1800" spc="-1" strike="noStrike">
                <a:latin typeface="Arial"/>
              </a:rPr>
              <a:t>The Weekly line chart</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This is very common, and it is important to understand what it shows us — the close price each week, all joined together with short straight line segments. It does NOT give any indication of the range in price during the week — which might have been extreme.</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This particular example also shows that from the top left corner to the bottom right corner we can see a series of “lower peaks” and “lower troughs”, which constitute a down trend. Dow Theory basically says that once a trend is in place, it is likely to continue, and we should consider it is still under way until it is confirmed to have finished. That is, if you buy a falling stock, don't be surprised if it continues falling!</a:t>
            </a:r>
            <a:endParaRPr b="0" lang="en-AU" sz="18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2" name="PlaceHolder 1"/>
          <p:cNvSpPr>
            <a:spLocks noGrp="1"/>
          </p:cNvSpPr>
          <p:nvPr>
            <p:ph type="body"/>
          </p:nvPr>
        </p:nvSpPr>
        <p:spPr>
          <a:xfrm>
            <a:off x="756000" y="5076360"/>
            <a:ext cx="6047280" cy="4808880"/>
          </a:xfrm>
          <a:prstGeom prst="rect">
            <a:avLst/>
          </a:prstGeom>
        </p:spPr>
        <p:txBody>
          <a:bodyPr lIns="0" rIns="0" tIns="0" bIns="0"/>
          <a:p>
            <a:pPr marL="216000" indent="-216000" algn="ctr">
              <a:lnSpc>
                <a:spcPct val="100000"/>
              </a:lnSpc>
            </a:pPr>
            <a:r>
              <a:rPr b="0" lang="en-AU" sz="1800" spc="-1" strike="noStrike">
                <a:latin typeface="Arial"/>
              </a:rPr>
              <a:t>The </a:t>
            </a:r>
            <a:r>
              <a:rPr b="1" i="1" lang="en-AU" sz="1800" spc="-1" strike="noStrike">
                <a:latin typeface="Arial"/>
              </a:rPr>
              <a:t>up trend</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Here is a sample up trend on a weekly line chart of BHP. And we can see it rose some 81 percent over 40 weeks.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These are the types of trends that are useful to identify very early in the piece, so that we can buy into the stock and ride the trend for as long as it continues.</a:t>
            </a:r>
            <a:endParaRPr b="0" lang="en-AU" sz="18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3" name="PlaceHolder 1"/>
          <p:cNvSpPr>
            <a:spLocks noGrp="1"/>
          </p:cNvSpPr>
          <p:nvPr>
            <p:ph type="body"/>
          </p:nvPr>
        </p:nvSpPr>
        <p:spPr>
          <a:xfrm>
            <a:off x="756000" y="5076360"/>
            <a:ext cx="6047280" cy="4808880"/>
          </a:xfrm>
          <a:prstGeom prst="rect">
            <a:avLst/>
          </a:prstGeom>
        </p:spPr>
        <p:txBody>
          <a:bodyPr lIns="0" rIns="0" tIns="0" bIns="0"/>
          <a:p>
            <a:pPr marL="216000" indent="-216000" algn="ctr">
              <a:lnSpc>
                <a:spcPct val="100000"/>
              </a:lnSpc>
            </a:pPr>
            <a:r>
              <a:rPr b="0" lang="en-AU" sz="1800" spc="-1" strike="noStrike">
                <a:latin typeface="Arial"/>
              </a:rPr>
              <a:t>How to define a “trend”?</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In technical analysis terms, an up trend is defined as a series of: </a:t>
            </a:r>
            <a:endParaRPr b="0" lang="en-AU" sz="1800" spc="-1" strike="noStrike">
              <a:latin typeface="Arial"/>
            </a:endParaRPr>
          </a:p>
          <a:p>
            <a:pPr marL="216000" indent="-215640">
              <a:lnSpc>
                <a:spcPct val="100000"/>
              </a:lnSpc>
              <a:buClr>
                <a:srgbClr val="000000"/>
              </a:buClr>
              <a:buSzPct val="45000"/>
              <a:buFont typeface="Wingdings" charset="2"/>
              <a:buChar char=""/>
            </a:pPr>
            <a:r>
              <a:rPr b="0" lang="en-AU" sz="1800" spc="-1" strike="noStrike">
                <a:latin typeface="Arial"/>
              </a:rPr>
              <a:t>higher peaks (or higher highs), and </a:t>
            </a:r>
            <a:endParaRPr b="0" lang="en-AU" sz="1800" spc="-1" strike="noStrike">
              <a:latin typeface="Arial"/>
            </a:endParaRPr>
          </a:p>
          <a:p>
            <a:pPr marL="216000" indent="-215640">
              <a:lnSpc>
                <a:spcPct val="100000"/>
              </a:lnSpc>
              <a:buClr>
                <a:srgbClr val="000000"/>
              </a:buClr>
              <a:buSzPct val="45000"/>
              <a:buFont typeface="Wingdings" charset="2"/>
              <a:buChar char=""/>
            </a:pPr>
            <a:r>
              <a:rPr b="0" lang="en-AU" sz="1800" spc="-1" strike="noStrike">
                <a:latin typeface="Arial"/>
              </a:rPr>
              <a:t>higher troughs (or higher lows).</a:t>
            </a:r>
            <a:endParaRPr b="0" lang="en-AU" sz="1800" spc="-1" strike="noStrike">
              <a:latin typeface="Arial"/>
            </a:endParaRPr>
          </a:p>
          <a:p>
            <a:pPr>
              <a:lnSpc>
                <a:spcPct val="100000"/>
              </a:lnSpc>
            </a:pPr>
            <a:endParaRPr b="0" lang="en-AU" sz="1800" spc="-1" strike="noStrike">
              <a:latin typeface="Arial"/>
            </a:endParaRPr>
          </a:p>
          <a:p>
            <a:pPr>
              <a:lnSpc>
                <a:spcPct val="100000"/>
              </a:lnSpc>
            </a:pPr>
            <a:r>
              <a:rPr b="0" lang="en-AU" sz="1800" spc="-1" strike="noStrike">
                <a:latin typeface="Arial"/>
              </a:rPr>
              <a:t>This is a very basic principle that is very often referred to in technical analysis. It is so very useful to understand this.</a:t>
            </a:r>
            <a:endParaRPr b="0" lang="en-AU" sz="18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4" name="PlaceHolder 1"/>
          <p:cNvSpPr>
            <a:spLocks noGrp="1"/>
          </p:cNvSpPr>
          <p:nvPr>
            <p:ph type="body"/>
          </p:nvPr>
        </p:nvSpPr>
        <p:spPr>
          <a:xfrm>
            <a:off x="756000" y="5076360"/>
            <a:ext cx="6047280" cy="5193360"/>
          </a:xfrm>
          <a:prstGeom prst="rect">
            <a:avLst/>
          </a:prstGeom>
        </p:spPr>
        <p:txBody>
          <a:bodyPr lIns="0" rIns="0" tIns="0" bIns="0"/>
          <a:p>
            <a:pPr marL="216000" indent="-216000" algn="ctr">
              <a:lnSpc>
                <a:spcPct val="100000"/>
              </a:lnSpc>
            </a:pPr>
            <a:r>
              <a:rPr b="0" lang="en-AU" sz="1800" spc="-1" strike="noStrike">
                <a:latin typeface="Arial"/>
              </a:rPr>
              <a:t>Sample chart</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Here is a sample monthly chart of United Group (UGL) in 2005 and 2006. It shows it's fantastic price uptrend over a 16 month period.</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The monthly price chart is similar to the weekly, except that it shows the close price at the end of each calendar month (and it gives no indication of the price movement during the month).</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endParaRPr b="0" lang="en-AU" sz="18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5" name="PlaceHolder 1"/>
          <p:cNvSpPr>
            <a:spLocks noGrp="1"/>
          </p:cNvSpPr>
          <p:nvPr>
            <p:ph type="body"/>
          </p:nvPr>
        </p:nvSpPr>
        <p:spPr>
          <a:xfrm>
            <a:off x="755280" y="5076360"/>
            <a:ext cx="6047280" cy="4616280"/>
          </a:xfrm>
          <a:prstGeom prst="rect">
            <a:avLst/>
          </a:prstGeom>
        </p:spPr>
        <p:txBody>
          <a:bodyPr lIns="0" rIns="0" tIns="0" bIns="0"/>
          <a:p>
            <a:pPr marL="216000" indent="-216000" algn="ctr">
              <a:lnSpc>
                <a:spcPct val="100000"/>
              </a:lnSpc>
            </a:pPr>
            <a:r>
              <a:rPr b="0" lang="en-AU" sz="1800" spc="-1" strike="noStrike">
                <a:latin typeface="Arial"/>
              </a:rPr>
              <a:t>Sample chart — continuing comment</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A long term investor who looked at this chart in 2005 might have spotted this up trend, and bought the stock, and held it until the trend finished.</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We know that once a trend is confirmed, then it is likely to continue (because of herd mentality, and the opinions of the majority of the market participants).</a:t>
            </a:r>
            <a:endParaRPr b="0" lang="en-AU" sz="1800" spc="-1" strike="noStrike">
              <a:latin typeface="Arial"/>
            </a:endParaRPr>
          </a:p>
          <a:p>
            <a:pPr marL="216000" indent="-216000">
              <a:lnSpc>
                <a:spcPct val="100000"/>
              </a:lnSpc>
            </a:pPr>
            <a:br/>
            <a:r>
              <a:rPr b="0" lang="en-AU" sz="1800" spc="-1" strike="noStrike">
                <a:latin typeface="Arial"/>
              </a:rPr>
              <a:t>At some point the trend might finish — again due to the opinions of the majority of market participants. And technical analysis helps us to identify when the trend might be weakening, and when it has finished.</a:t>
            </a:r>
            <a:endParaRPr b="0" lang="en-AU" sz="18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6" name="PlaceHolder 1"/>
          <p:cNvSpPr>
            <a:spLocks noGrp="1"/>
          </p:cNvSpPr>
          <p:nvPr>
            <p:ph type="body"/>
          </p:nvPr>
        </p:nvSpPr>
        <p:spPr>
          <a:xfrm>
            <a:off x="756000" y="5076360"/>
            <a:ext cx="6047280" cy="4462200"/>
          </a:xfrm>
          <a:prstGeom prst="rect">
            <a:avLst/>
          </a:prstGeom>
        </p:spPr>
        <p:txBody>
          <a:bodyPr lIns="0" rIns="0" tIns="0" bIns="0"/>
          <a:p>
            <a:pPr marL="216000" indent="-216000" algn="ctr">
              <a:lnSpc>
                <a:spcPct val="100000"/>
              </a:lnSpc>
            </a:pPr>
            <a:r>
              <a:rPr b="0" lang="en-AU" sz="1800" spc="-1" strike="noStrike">
                <a:latin typeface="Arial"/>
              </a:rPr>
              <a:t>Beware! the </a:t>
            </a:r>
            <a:r>
              <a:rPr b="1" i="1" lang="en-AU" sz="1800" spc="-1" strike="noStrike">
                <a:latin typeface="Arial"/>
              </a:rPr>
              <a:t>down trend</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We said earlier that once a trend is in place, it is likely to continue. This applies to both up trends, and down trends (a down trend is a series of lower peaks and lower troughs).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This chart is a great example of what can happen to a minor down trend — it can turn into an overwhelmingly sharper down trend.</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Some advisors say: “buy while it is cheap”. But what they don't say is: “beware, because it might get even cheaper”. They use the “excuse” of dollar cost averaging — which is very dangerous, because some blue chips get cheaper and cheaper, then liquidate and take all shareholder funds.</a:t>
            </a:r>
            <a:endParaRPr b="0" lang="en-AU" sz="18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7" name="PlaceHolder 1"/>
          <p:cNvSpPr>
            <a:spLocks noGrp="1"/>
          </p:cNvSpPr>
          <p:nvPr>
            <p:ph type="body"/>
          </p:nvPr>
        </p:nvSpPr>
        <p:spPr>
          <a:xfrm>
            <a:off x="756000" y="5076360"/>
            <a:ext cx="6047280" cy="4336200"/>
          </a:xfrm>
          <a:prstGeom prst="rect">
            <a:avLst/>
          </a:prstGeom>
        </p:spPr>
        <p:txBody>
          <a:bodyPr lIns="0" rIns="0" tIns="0" bIns="0"/>
          <a:p>
            <a:pPr marL="216000" indent="-216000" algn="ctr">
              <a:lnSpc>
                <a:spcPct val="100000"/>
              </a:lnSpc>
            </a:pPr>
            <a:r>
              <a:rPr b="0" lang="en-AU" sz="1800" spc="-1" strike="noStrike">
                <a:latin typeface="Arial"/>
              </a:rPr>
              <a:t>In hindsight, was it a good idea to buy Telstra?</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This is the weekly chart of Telstra since it floated with the T1 IPO in 1999, and during the period of subsequent public float tranches — T2 and T3. </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With hindsight we can see the down trend.</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But at the time both the government and many financial advisers recommended that the public take up the public offer and buy the shares. If only everyone knew then what they now know.</a:t>
            </a:r>
            <a:endParaRPr b="0" lang="en-AU" sz="18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8" name="PlaceHolder 1"/>
          <p:cNvSpPr>
            <a:spLocks noGrp="1"/>
          </p:cNvSpPr>
          <p:nvPr>
            <p:ph type="body"/>
          </p:nvPr>
        </p:nvSpPr>
        <p:spPr>
          <a:xfrm>
            <a:off x="756000" y="5076360"/>
            <a:ext cx="6047280" cy="4808880"/>
          </a:xfrm>
          <a:prstGeom prst="rect">
            <a:avLst/>
          </a:prstGeom>
        </p:spPr>
        <p:txBody>
          <a:bodyPr lIns="0" rIns="0" tIns="0" bIns="0"/>
          <a:p>
            <a:pPr marL="216000" indent="-216000" algn="ctr">
              <a:lnSpc>
                <a:spcPct val="100000"/>
              </a:lnSpc>
            </a:pPr>
            <a:r>
              <a:rPr b="0" lang="en-AU" sz="2000" spc="-1" strike="noStrike">
                <a:latin typeface="Arial"/>
              </a:rPr>
              <a:t>For anyone viewing these slides at the annual Expo events, or at an ATAA Chapter meeting, this set of slides can be emailed to you (as well as notification of upcoming ATAA meetings and events).</a:t>
            </a:r>
            <a:endParaRPr b="0" lang="en-AU" sz="20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9" name="PlaceHolder 1"/>
          <p:cNvSpPr>
            <a:spLocks noGrp="1"/>
          </p:cNvSpPr>
          <p:nvPr>
            <p:ph type="body"/>
          </p:nvPr>
        </p:nvSpPr>
        <p:spPr>
          <a:xfrm>
            <a:off x="756000" y="5076360"/>
            <a:ext cx="6047280" cy="4808880"/>
          </a:xfrm>
          <a:prstGeom prst="rect">
            <a:avLst/>
          </a:prstGeom>
        </p:spPr>
        <p:txBody>
          <a:bodyPr lIns="0" rIns="0" tIns="0" bIns="0"/>
          <a:p>
            <a:pPr marL="216000" indent="-216000" algn="ctr">
              <a:lnSpc>
                <a:spcPct val="100000"/>
              </a:lnSpc>
            </a:pPr>
            <a:r>
              <a:rPr b="0" lang="en-AU" sz="1800" spc="-1" strike="noStrike">
                <a:latin typeface="Arial"/>
              </a:rPr>
              <a:t>Support and Resistance</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These two notions are very very important principles of technical analysis.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These horizontal lines tell us about the opinions of the majority of the market participants.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More information on the next page...</a:t>
            </a:r>
            <a:endParaRPr b="0" lang="en-AU" sz="18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2" name="PlaceHolder 1"/>
          <p:cNvSpPr>
            <a:spLocks noGrp="1"/>
          </p:cNvSpPr>
          <p:nvPr>
            <p:ph type="body"/>
          </p:nvPr>
        </p:nvSpPr>
        <p:spPr>
          <a:xfrm>
            <a:off x="756000" y="5076360"/>
            <a:ext cx="6047280" cy="4808880"/>
          </a:xfrm>
          <a:prstGeom prst="rect">
            <a:avLst/>
          </a:prstGeom>
        </p:spPr>
        <p:txBody>
          <a:bodyPr lIns="0" rIns="0" tIns="0" bIns="0"/>
          <a:p>
            <a:pPr marL="216000" indent="-216000" algn="ctr">
              <a:lnSpc>
                <a:spcPct val="100000"/>
              </a:lnSpc>
            </a:pPr>
            <a:r>
              <a:rPr b="1" lang="en-AU" sz="1800" spc="-1" strike="noStrike">
                <a:latin typeface="Arial"/>
              </a:rPr>
              <a:t>This is so very important </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Please take a moment to carefully read the text on this slide. It is very, very important and is the basis for a lot of information on this subject.</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endParaRPr b="0" lang="en-AU" sz="18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0" name="PlaceHolder 1"/>
          <p:cNvSpPr>
            <a:spLocks noGrp="1"/>
          </p:cNvSpPr>
          <p:nvPr>
            <p:ph type="body"/>
          </p:nvPr>
        </p:nvSpPr>
        <p:spPr>
          <a:xfrm>
            <a:off x="756000" y="5076360"/>
            <a:ext cx="6047280" cy="4756320"/>
          </a:xfrm>
          <a:prstGeom prst="rect">
            <a:avLst/>
          </a:prstGeom>
        </p:spPr>
        <p:txBody>
          <a:bodyPr lIns="0" rIns="0" tIns="0" bIns="0"/>
          <a:p>
            <a:pPr marL="216000" indent="-216000" algn="ctr">
              <a:lnSpc>
                <a:spcPct val="100000"/>
              </a:lnSpc>
            </a:pPr>
            <a:r>
              <a:rPr b="1" i="1" lang="en-AU" sz="1800" spc="-1" strike="noStrike">
                <a:latin typeface="Arial"/>
              </a:rPr>
              <a:t>Resistance</a:t>
            </a:r>
            <a:r>
              <a:rPr b="0" lang="en-AU" sz="1800" spc="-1" strike="noStrike">
                <a:latin typeface="Arial"/>
              </a:rPr>
              <a:t> — How does it work?</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The resistance line on this monthly chart of BHP indicates that the majority of market participants who bought or sold BHP shares in 2006 had an opinion that they were not worth more than about $31. When the price reached this level, the sellers dominated,  overwhelmed the buyers, and the price fell away.</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Conversely, they thought that the shares were worth more than about $23-$24, resulting in a support line on the chart through the same period.</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REMEMBER: There is no point trying to argue with “Mister Market” (ie. the majority of market participants), because he will win every time.</a:t>
            </a:r>
            <a:endParaRPr b="0" lang="en-AU" sz="18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1" name="PlaceHolder 1"/>
          <p:cNvSpPr>
            <a:spLocks noGrp="1"/>
          </p:cNvSpPr>
          <p:nvPr>
            <p:ph type="body"/>
          </p:nvPr>
        </p:nvSpPr>
        <p:spPr>
          <a:xfrm>
            <a:off x="756000" y="5076360"/>
            <a:ext cx="6047280" cy="5184360"/>
          </a:xfrm>
          <a:prstGeom prst="rect">
            <a:avLst/>
          </a:prstGeom>
        </p:spPr>
        <p:txBody>
          <a:bodyPr lIns="0" rIns="0" tIns="0" bIns="0"/>
          <a:p>
            <a:pPr marL="216000" indent="-216000" algn="ctr">
              <a:lnSpc>
                <a:spcPct val="100000"/>
              </a:lnSpc>
            </a:pPr>
            <a:r>
              <a:rPr b="1" i="1" lang="en-AU" sz="1800" spc="-1" strike="noStrike">
                <a:latin typeface="Arial"/>
              </a:rPr>
              <a:t>Support</a:t>
            </a:r>
            <a:r>
              <a:rPr b="0" lang="en-AU" sz="1800" spc="-1" strike="noStrike">
                <a:latin typeface="Arial"/>
              </a:rPr>
              <a:t> — How does it work?</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If the market participants held an opinion in 2006 that BHP was not worth more than about $30 to $31, then at some point they changed their mind, and into 2007 their new opinion was:</a:t>
            </a:r>
            <a:br/>
            <a:r>
              <a:rPr b="0" lang="en-AU" sz="1800" spc="-1" strike="noStrike">
                <a:latin typeface="Arial"/>
              </a:rPr>
              <a:t>“it is now worth more than $30 to $31”.</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This price level became a support level going forward. In the following months, whenever the price fell to this level the buyers stepped in to snap up what they thought was a bargain.</a:t>
            </a:r>
            <a:endParaRPr b="0" lang="en-AU" sz="18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2" name="PlaceHolder 1"/>
          <p:cNvSpPr>
            <a:spLocks noGrp="1"/>
          </p:cNvSpPr>
          <p:nvPr>
            <p:ph type="body"/>
          </p:nvPr>
        </p:nvSpPr>
        <p:spPr>
          <a:xfrm>
            <a:off x="756000" y="5076360"/>
            <a:ext cx="6047280" cy="4336200"/>
          </a:xfrm>
          <a:prstGeom prst="rect">
            <a:avLst/>
          </a:prstGeom>
        </p:spPr>
        <p:txBody>
          <a:bodyPr lIns="0" rIns="0" tIns="0" bIns="0"/>
          <a:p>
            <a:pPr marL="216000" indent="-216000" algn="ctr">
              <a:lnSpc>
                <a:spcPct val="100000"/>
              </a:lnSpc>
            </a:pPr>
            <a:r>
              <a:rPr b="0" lang="en-AU" sz="1800" spc="-1" strike="noStrike">
                <a:latin typeface="Arial"/>
              </a:rPr>
              <a:t>Another basic chart feature</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This is another basic concept in technical analysis.</a:t>
            </a:r>
            <a:endParaRPr b="0" lang="en-AU" sz="1800" spc="-1" strike="noStrike">
              <a:latin typeface="Arial"/>
            </a:endParaRPr>
          </a:p>
          <a:p>
            <a:pPr marL="216000" indent="-216000">
              <a:lnSpc>
                <a:spcPct val="100000"/>
              </a:lnSpc>
            </a:pPr>
            <a:r>
              <a:rPr b="0" lang="en-AU" sz="1800" spc="-1" strike="noStrike">
                <a:latin typeface="Arial"/>
              </a:rPr>
              <a:t>Which is not that different from the notions of price support and resistance.</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This chart shows a period in time where this share price was stuck in a trading range, during which time sellers were so dominant that they stopped the price from rising above about 14 cents. These opinions, and their selling in the market, lasted for more than 3 years. </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When this appears after the period of higher prices at the start of this chart, we refer to this consolidation period as a base consolidation.</a:t>
            </a:r>
            <a:endParaRPr b="0" lang="en-AU" sz="1800" spc="-1" strike="noStrike">
              <a:latin typeface="Arial"/>
            </a:endParaRPr>
          </a:p>
          <a:p>
            <a:pPr marL="216000" indent="-216000">
              <a:lnSpc>
                <a:spcPct val="100000"/>
              </a:lnSpc>
            </a:pPr>
            <a:endParaRPr b="0" lang="en-AU" sz="18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3" name="PlaceHolder 1"/>
          <p:cNvSpPr>
            <a:spLocks noGrp="1"/>
          </p:cNvSpPr>
          <p:nvPr>
            <p:ph type="body"/>
          </p:nvPr>
        </p:nvSpPr>
        <p:spPr>
          <a:xfrm>
            <a:off x="756000" y="5076360"/>
            <a:ext cx="6047280" cy="4808880"/>
          </a:xfrm>
          <a:prstGeom prst="rect">
            <a:avLst/>
          </a:prstGeom>
        </p:spPr>
        <p:txBody>
          <a:bodyPr lIns="0" rIns="0" tIns="0" bIns="0"/>
          <a:p>
            <a:pPr marL="216000" indent="-216000" algn="ctr">
              <a:lnSpc>
                <a:spcPct val="100000"/>
              </a:lnSpc>
            </a:pPr>
            <a:r>
              <a:rPr b="1" i="1" lang="en-AU" sz="1800" spc="-1" strike="noStrike">
                <a:latin typeface="Arial"/>
              </a:rPr>
              <a:t>Base consolidation</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Eventually, in June 2003 there was a change in opinion which triggered a massive new up trend, and the consolidation period was over.</a:t>
            </a:r>
            <a:endParaRPr b="0" lang="en-AU" sz="18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4" name="PlaceHolder 1"/>
          <p:cNvSpPr>
            <a:spLocks noGrp="1"/>
          </p:cNvSpPr>
          <p:nvPr>
            <p:ph type="body"/>
          </p:nvPr>
        </p:nvSpPr>
        <p:spPr>
          <a:xfrm>
            <a:off x="756000" y="5076360"/>
            <a:ext cx="6047280" cy="4808880"/>
          </a:xfrm>
          <a:prstGeom prst="rect">
            <a:avLst/>
          </a:prstGeom>
        </p:spPr>
        <p:txBody>
          <a:bodyPr lIns="0" rIns="0" tIns="0" bIns="0"/>
          <a:p>
            <a:pPr marL="216000" indent="-216000" algn="ctr">
              <a:lnSpc>
                <a:spcPct val="100000"/>
              </a:lnSpc>
            </a:pPr>
            <a:r>
              <a:rPr b="0" lang="en-AU" sz="1800" spc="-1" strike="noStrike">
                <a:latin typeface="Arial"/>
              </a:rPr>
              <a:t>Chart patterns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The broad range of chart patterns is another major aspect of technical analysis. We can often draw straight line segments on a price chart which “contain” the price action, and give us clues about the opinions of the market participants. </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There are many different types and shapes of chart patterns. This Bullish Falling Wedge pattern is just one.</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See the next slide for a discussion...</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endParaRPr b="0" lang="en-AU" sz="18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5" name="PlaceHolder 1"/>
          <p:cNvSpPr>
            <a:spLocks noGrp="1"/>
          </p:cNvSpPr>
          <p:nvPr>
            <p:ph type="body"/>
          </p:nvPr>
        </p:nvSpPr>
        <p:spPr>
          <a:xfrm>
            <a:off x="755280" y="5076360"/>
            <a:ext cx="6047280" cy="4840200"/>
          </a:xfrm>
          <a:prstGeom prst="rect">
            <a:avLst/>
          </a:prstGeom>
        </p:spPr>
        <p:txBody>
          <a:bodyPr lIns="0" rIns="0" tIns="0" bIns="0"/>
          <a:p>
            <a:pPr marL="216000" indent="-216000" algn="ctr">
              <a:lnSpc>
                <a:spcPct val="100000"/>
              </a:lnSpc>
            </a:pPr>
            <a:r>
              <a:rPr b="0" lang="en-AU" sz="1800" spc="-1" strike="noStrike">
                <a:latin typeface="Arial"/>
              </a:rPr>
              <a:t>Falling Wedge pattern</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This pattern tends to happen when the share price races ahead too far, in too short a time period.</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This results in investors taking profits because the price has run ahead of their view about a “fair price”. So the price retreats.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At some point the price becomes “over sold”, at the bottom end of the price range that investors believe is “fair”, and they buy in again. </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When you step back and view the big picture version of this pattern, it is apparent that the price ended up at a reasonable price level over the total time period. That is, what we call “price and time in balance”.</a:t>
            </a:r>
            <a:endParaRPr b="0" lang="en-AU" sz="18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6" name="PlaceHolder 1"/>
          <p:cNvSpPr>
            <a:spLocks noGrp="1"/>
          </p:cNvSpPr>
          <p:nvPr>
            <p:ph type="body"/>
          </p:nvPr>
        </p:nvSpPr>
        <p:spPr>
          <a:xfrm>
            <a:off x="756000" y="5076360"/>
            <a:ext cx="6047280" cy="4728240"/>
          </a:xfrm>
          <a:prstGeom prst="rect">
            <a:avLst/>
          </a:prstGeom>
        </p:spPr>
        <p:txBody>
          <a:bodyPr lIns="0" rIns="0" tIns="0" bIns="0"/>
          <a:p>
            <a:pPr marL="216000" indent="-216000" algn="ctr">
              <a:lnSpc>
                <a:spcPct val="100000"/>
              </a:lnSpc>
            </a:pPr>
            <a:r>
              <a:rPr b="1" i="1" lang="en-AU" sz="1800" spc="-1" strike="noStrike">
                <a:latin typeface="Arial"/>
              </a:rPr>
              <a:t>Megaphone</a:t>
            </a:r>
            <a:r>
              <a:rPr b="0" lang="en-AU" sz="1800" spc="-1" strike="noStrike">
                <a:latin typeface="Arial"/>
              </a:rPr>
              <a:t> — Another chart pattern</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The two straight lines that “contain” the price action on this price chart form what we call an Expanding Wedge chart pattern (or Megaphone).</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It shows us that the buyers and sellers had increasingly different opinions about fair value, pulling the share price higher and higher, and lower and lower.  Eventually, the sellers won this battle and the price fell below the past support level. </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In this example the lower boundary was basically a support level, but not a horizontal line. The majority of market participants were slowly changing their opinion about the lower support level, causing it to decrease over time.</a:t>
            </a:r>
            <a:endParaRPr b="0" lang="en-AU" sz="180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7" name="PlaceHolder 1"/>
          <p:cNvSpPr>
            <a:spLocks noGrp="1"/>
          </p:cNvSpPr>
          <p:nvPr>
            <p:ph type="body"/>
          </p:nvPr>
        </p:nvSpPr>
        <p:spPr>
          <a:xfrm>
            <a:off x="756000" y="5076360"/>
            <a:ext cx="6047280" cy="4808880"/>
          </a:xfrm>
          <a:prstGeom prst="rect">
            <a:avLst/>
          </a:prstGeom>
        </p:spPr>
        <p:txBody>
          <a:bodyPr lIns="0" rIns="0" tIns="0" bIns="0"/>
          <a:p>
            <a:pPr marL="216000" indent="-216000" algn="ctr">
              <a:lnSpc>
                <a:spcPct val="100000"/>
              </a:lnSpc>
            </a:pPr>
            <a:r>
              <a:rPr b="0" lang="en-AU" sz="2000" spc="-1" strike="noStrike">
                <a:latin typeface="Arial"/>
              </a:rPr>
              <a:t>For anyone viewing these slides at the annual Expo events, or at an ATAA Chapter meeting, this set of slides can be emailed to you (as well as notification of upcoming ATAA meetings and events).</a:t>
            </a:r>
            <a:endParaRPr b="0" lang="en-AU" sz="2000" spc="-1" strike="noStrike">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8" name="PlaceHolder 1"/>
          <p:cNvSpPr>
            <a:spLocks noGrp="1"/>
          </p:cNvSpPr>
          <p:nvPr>
            <p:ph type="body"/>
          </p:nvPr>
        </p:nvSpPr>
        <p:spPr>
          <a:xfrm>
            <a:off x="756000" y="5076360"/>
            <a:ext cx="6047280" cy="4854240"/>
          </a:xfrm>
          <a:prstGeom prst="rect">
            <a:avLst/>
          </a:prstGeom>
        </p:spPr>
        <p:txBody>
          <a:bodyPr lIns="0" rIns="0" tIns="0" bIns="0"/>
          <a:p>
            <a:pPr marL="216000" indent="-216000" algn="ctr">
              <a:lnSpc>
                <a:spcPct val="100000"/>
              </a:lnSpc>
            </a:pPr>
            <a:r>
              <a:rPr b="0" lang="en-AU" sz="1800" spc="-1" strike="noStrike">
                <a:latin typeface="Arial"/>
              </a:rPr>
              <a:t>Candlesticks and bars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The price charts included earlier in these slides have all been line charts. These charts show the close price at the end of each period (which could be a day on a daily chart, or a week on a weekly chart, or a month on a monthly chart, etc.).</a:t>
            </a:r>
            <a:endParaRPr b="0" lang="en-AU" sz="1800" spc="-1" strike="noStrike">
              <a:latin typeface="Arial"/>
            </a:endParaRPr>
          </a:p>
          <a:p>
            <a:pPr marL="216000" indent="-216000">
              <a:lnSpc>
                <a:spcPct val="100000"/>
              </a:lnSpc>
            </a:pPr>
            <a:br/>
            <a:r>
              <a:rPr b="0" lang="en-AU" sz="1800" spc="-1" strike="noStrike">
                <a:latin typeface="Arial"/>
              </a:rPr>
              <a:t>The line charts do NOT give any indication of the range in price during each period.</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However, the bars on a bar chart, and the candlesticks on a candle chart, do show the range in price during each period.</a:t>
            </a:r>
            <a:endParaRPr b="0" lang="en-AU" sz="180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9" name="PlaceHolder 1"/>
          <p:cNvSpPr>
            <a:spLocks noGrp="1"/>
          </p:cNvSpPr>
          <p:nvPr>
            <p:ph type="body"/>
          </p:nvPr>
        </p:nvSpPr>
        <p:spPr>
          <a:xfrm>
            <a:off x="756000" y="5076360"/>
            <a:ext cx="6047280" cy="4994280"/>
          </a:xfrm>
          <a:prstGeom prst="rect">
            <a:avLst/>
          </a:prstGeom>
        </p:spPr>
        <p:txBody>
          <a:bodyPr lIns="0" rIns="0" tIns="0" bIns="0"/>
          <a:p>
            <a:pPr marL="216000" indent="-216000" algn="ctr">
              <a:lnSpc>
                <a:spcPct val="100000"/>
              </a:lnSpc>
            </a:pPr>
            <a:r>
              <a:rPr b="0" lang="en-AU" sz="1800" spc="-1" strike="noStrike">
                <a:latin typeface="Arial"/>
              </a:rPr>
              <a:t>Bars versus candles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The single OHLC (Open-High-Low-Close) bar shown at left on this slide and the candle shown at right both tell us the same thing about the range in price during a period. They both show:</a:t>
            </a:r>
            <a:endParaRPr b="0" lang="en-AU" sz="1800" spc="-1" strike="noStrike">
              <a:latin typeface="Arial"/>
            </a:endParaRPr>
          </a:p>
          <a:p>
            <a:pPr marL="216000" indent="-215640">
              <a:lnSpc>
                <a:spcPct val="100000"/>
              </a:lnSpc>
              <a:buClr>
                <a:srgbClr val="000000"/>
              </a:buClr>
              <a:buSzPct val="45000"/>
              <a:buFont typeface="Wingdings" charset="2"/>
              <a:buChar char=""/>
            </a:pPr>
            <a:r>
              <a:rPr b="0" lang="en-AU" sz="1800" spc="-1" strike="noStrike">
                <a:latin typeface="Arial"/>
              </a:rPr>
              <a:t>Open price</a:t>
            </a:r>
            <a:endParaRPr b="0" lang="en-AU" sz="1800" spc="-1" strike="noStrike">
              <a:latin typeface="Arial"/>
            </a:endParaRPr>
          </a:p>
          <a:p>
            <a:pPr marL="216000" indent="-215640">
              <a:lnSpc>
                <a:spcPct val="100000"/>
              </a:lnSpc>
              <a:buClr>
                <a:srgbClr val="000000"/>
              </a:buClr>
              <a:buSzPct val="45000"/>
              <a:buFont typeface="Wingdings" charset="2"/>
              <a:buChar char=""/>
            </a:pPr>
            <a:r>
              <a:rPr b="0" lang="en-AU" sz="1800" spc="-1" strike="noStrike">
                <a:latin typeface="Arial"/>
              </a:rPr>
              <a:t>High price</a:t>
            </a:r>
            <a:endParaRPr b="0" lang="en-AU" sz="1800" spc="-1" strike="noStrike">
              <a:latin typeface="Arial"/>
            </a:endParaRPr>
          </a:p>
          <a:p>
            <a:pPr marL="216000" indent="-215640">
              <a:lnSpc>
                <a:spcPct val="100000"/>
              </a:lnSpc>
              <a:buClr>
                <a:srgbClr val="000000"/>
              </a:buClr>
              <a:buSzPct val="45000"/>
              <a:buFont typeface="Wingdings" charset="2"/>
              <a:buChar char=""/>
            </a:pPr>
            <a:r>
              <a:rPr b="0" lang="en-AU" sz="1800" spc="-1" strike="noStrike">
                <a:latin typeface="Arial"/>
              </a:rPr>
              <a:t>Low price, and</a:t>
            </a:r>
            <a:endParaRPr b="0" lang="en-AU" sz="1800" spc="-1" strike="noStrike">
              <a:latin typeface="Arial"/>
            </a:endParaRPr>
          </a:p>
          <a:p>
            <a:pPr marL="216000" indent="-215640">
              <a:lnSpc>
                <a:spcPct val="100000"/>
              </a:lnSpc>
              <a:buClr>
                <a:srgbClr val="000000"/>
              </a:buClr>
              <a:buSzPct val="45000"/>
              <a:buFont typeface="Wingdings" charset="2"/>
              <a:buChar char=""/>
            </a:pPr>
            <a:r>
              <a:rPr b="0" lang="en-AU" sz="1800" spc="-1" strike="noStrike">
                <a:latin typeface="Arial"/>
              </a:rPr>
              <a:t>Close price.</a:t>
            </a:r>
            <a:endParaRPr b="0" lang="en-AU" sz="1800" spc="-1" strike="noStrike">
              <a:latin typeface="Arial"/>
            </a:endParaRPr>
          </a:p>
          <a:p>
            <a:pPr>
              <a:lnSpc>
                <a:spcPct val="100000"/>
              </a:lnSpc>
            </a:pPr>
            <a:endParaRPr b="0" lang="en-AU" sz="1800" spc="-1" strike="noStrike">
              <a:latin typeface="Arial"/>
            </a:endParaRPr>
          </a:p>
          <a:p>
            <a:pPr>
              <a:lnSpc>
                <a:spcPct val="100000"/>
              </a:lnSpc>
            </a:pPr>
            <a:r>
              <a:rPr b="0" lang="en-AU" sz="1800" spc="-1" strike="noStrike">
                <a:latin typeface="Arial"/>
              </a:rPr>
              <a:t>Some people prefer bars, and others prefer candles. This analyst's observations are that those people who learnt technical analysis many years ago grew up using bars and prefer bars, while those who are newer to technical analysis in recent years prefer candles (because, they claim, it is easier to quickly interpret a chart with many candles — and I agree).</a:t>
            </a:r>
            <a:endParaRPr b="0" lang="en-AU" sz="18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3" name="PlaceHolder 1"/>
          <p:cNvSpPr>
            <a:spLocks noGrp="1"/>
          </p:cNvSpPr>
          <p:nvPr>
            <p:ph type="body"/>
          </p:nvPr>
        </p:nvSpPr>
        <p:spPr>
          <a:xfrm>
            <a:off x="756000" y="5076360"/>
            <a:ext cx="6047280" cy="4808880"/>
          </a:xfrm>
          <a:prstGeom prst="rect">
            <a:avLst/>
          </a:prstGeom>
        </p:spPr>
        <p:txBody>
          <a:bodyPr lIns="0" rIns="0" tIns="0" bIns="0"/>
          <a:p>
            <a:pPr marL="216000" indent="-216000" algn="ctr">
              <a:lnSpc>
                <a:spcPct val="100000"/>
              </a:lnSpc>
            </a:pPr>
            <a:r>
              <a:rPr b="1" lang="en-AU" sz="1800" spc="-1" strike="noStrike">
                <a:latin typeface="Arial"/>
              </a:rPr>
              <a:t>Why use technical analysis?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What are the benefits of using technical analysis?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How can technical analysis help us?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See the key points on the slide above.</a:t>
            </a:r>
            <a:endParaRPr b="0" lang="en-AU" sz="18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0" name="PlaceHolder 1"/>
          <p:cNvSpPr>
            <a:spLocks noGrp="1"/>
          </p:cNvSpPr>
          <p:nvPr>
            <p:ph type="body"/>
          </p:nvPr>
        </p:nvSpPr>
        <p:spPr>
          <a:xfrm>
            <a:off x="756000" y="5076360"/>
            <a:ext cx="6047280" cy="4808880"/>
          </a:xfrm>
          <a:prstGeom prst="rect">
            <a:avLst/>
          </a:prstGeom>
        </p:spPr>
        <p:txBody>
          <a:bodyPr lIns="0" rIns="0" tIns="0" bIns="0"/>
          <a:p>
            <a:pPr marL="216000" indent="-216000" algn="ctr">
              <a:lnSpc>
                <a:spcPct val="100000"/>
              </a:lnSpc>
            </a:pPr>
            <a:r>
              <a:rPr b="0" lang="en-AU" sz="1800" spc="-1" strike="noStrike">
                <a:latin typeface="Arial"/>
              </a:rPr>
              <a:t>The white candlestick</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Candles can have a candle </a:t>
            </a:r>
            <a:r>
              <a:rPr b="1" i="1" lang="en-AU" sz="1800" spc="-1" strike="noStrike">
                <a:latin typeface="Arial"/>
              </a:rPr>
              <a:t>body</a:t>
            </a:r>
            <a:r>
              <a:rPr b="0" lang="en-AU" sz="1800" spc="-1" strike="noStrike">
                <a:latin typeface="Arial"/>
              </a:rPr>
              <a:t>, and they can have one or two </a:t>
            </a:r>
            <a:r>
              <a:rPr b="1" i="1" lang="en-AU" sz="1800" spc="-1" strike="noStrike">
                <a:latin typeface="Arial"/>
              </a:rPr>
              <a:t>tails</a:t>
            </a:r>
            <a:r>
              <a:rPr b="0" lang="en-AU" sz="1800" spc="-1" strike="noStrike">
                <a:latin typeface="Arial"/>
              </a:rPr>
              <a:t> (or no tails). The tails can also be called </a:t>
            </a:r>
            <a:r>
              <a:rPr b="1" i="1" lang="en-AU" sz="1800" spc="-1" strike="noStrike">
                <a:latin typeface="Arial"/>
              </a:rPr>
              <a:t>wicks</a:t>
            </a:r>
            <a:r>
              <a:rPr b="0" lang="en-AU" sz="1800" spc="-1" strike="noStrike">
                <a:latin typeface="Arial"/>
              </a:rPr>
              <a:t>, or </a:t>
            </a:r>
            <a:r>
              <a:rPr b="1" i="1" lang="en-AU" sz="1800" spc="-1" strike="noStrike">
                <a:latin typeface="Arial"/>
              </a:rPr>
              <a:t>shadows</a:t>
            </a:r>
            <a:r>
              <a:rPr b="0" lang="en-AU" sz="1800" spc="-1" strike="noStrike">
                <a:latin typeface="Arial"/>
              </a:rPr>
              <a:t>.</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Note the key features of a white candle in the diagram on the slide.</a:t>
            </a:r>
            <a:endParaRPr b="0" lang="en-AU" sz="18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1" name="PlaceHolder 1"/>
          <p:cNvSpPr>
            <a:spLocks noGrp="1"/>
          </p:cNvSpPr>
          <p:nvPr>
            <p:ph type="body"/>
          </p:nvPr>
        </p:nvSpPr>
        <p:spPr>
          <a:xfrm>
            <a:off x="756000" y="5076360"/>
            <a:ext cx="6047280" cy="4980600"/>
          </a:xfrm>
          <a:prstGeom prst="rect">
            <a:avLst/>
          </a:prstGeom>
        </p:spPr>
        <p:txBody>
          <a:bodyPr lIns="0" rIns="0" tIns="0" bIns="0"/>
          <a:p>
            <a:pPr marL="216000" indent="-216000" algn="ctr">
              <a:lnSpc>
                <a:spcPct val="100000"/>
              </a:lnSpc>
            </a:pPr>
            <a:r>
              <a:rPr b="0" lang="en-AU" sz="1800" spc="-1" strike="noStrike">
                <a:latin typeface="Arial"/>
              </a:rPr>
              <a:t>The black candlestick</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Note the key features of a black candle.</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The only difference to the white candle is that the open and close prices are reversed.</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How to remember which is which? — The colour black is often associated with doom and gloom, so a black candle indicates a period where the price fell during the period, so the close is lower than the open.</a:t>
            </a:r>
            <a:endParaRPr b="0" lang="en-AU" sz="1800" spc="-1" strike="noStrike">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2" name="PlaceHolder 1"/>
          <p:cNvSpPr>
            <a:spLocks noGrp="1"/>
          </p:cNvSpPr>
          <p:nvPr>
            <p:ph type="body"/>
          </p:nvPr>
        </p:nvSpPr>
        <p:spPr>
          <a:xfrm>
            <a:off x="713880" y="5076360"/>
            <a:ext cx="6047280" cy="4814280"/>
          </a:xfrm>
          <a:prstGeom prst="rect">
            <a:avLst/>
          </a:prstGeom>
        </p:spPr>
        <p:txBody>
          <a:bodyPr lIns="0" rIns="0" tIns="0" bIns="0"/>
          <a:p>
            <a:pPr marL="216000" indent="-216000" algn="ctr">
              <a:lnSpc>
                <a:spcPct val="100000"/>
              </a:lnSpc>
            </a:pPr>
            <a:r>
              <a:rPr b="0" lang="en-AU" sz="1800" spc="-1" strike="noStrike">
                <a:latin typeface="Arial"/>
              </a:rPr>
              <a:t>Candle bodies and tails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When studying the candles on a price chart it is useful to observe the size of the candle body — long, short, or tiny — and the presence or absence of any tails.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See the comment on the slide which indicates the story behind a long lower tail. (Remember that the price charts contain stories that reflect that opinions and emotions of the market participants.)</a:t>
            </a:r>
            <a:endParaRPr b="0" lang="en-AU" sz="1800" spc="-1" strike="noStrike">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3" name="PlaceHolder 1"/>
          <p:cNvSpPr>
            <a:spLocks noGrp="1"/>
          </p:cNvSpPr>
          <p:nvPr>
            <p:ph type="body"/>
          </p:nvPr>
        </p:nvSpPr>
        <p:spPr>
          <a:xfrm>
            <a:off x="756000" y="5076360"/>
            <a:ext cx="6047280" cy="4952520"/>
          </a:xfrm>
          <a:prstGeom prst="rect">
            <a:avLst/>
          </a:prstGeom>
        </p:spPr>
        <p:txBody>
          <a:bodyPr lIns="0" rIns="0" tIns="0" bIns="0"/>
          <a:p>
            <a:pPr marL="216000" indent="-216000" algn="ctr">
              <a:lnSpc>
                <a:spcPct val="100000"/>
              </a:lnSpc>
            </a:pPr>
            <a:r>
              <a:rPr b="0" lang="en-AU" sz="1800" spc="-1" strike="noStrike">
                <a:latin typeface="Arial"/>
              </a:rPr>
              <a:t>Candlestick patterns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Some of the single candles have specific names (such as the Hanging Man and Hammer shown on this slide — the difference between these two is that one occurs at market tops, and the other at market bottoms).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Some specific combinations of two or more candles are distinctive and also have names. See some samples on this slide, and the following slides. </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Often, the mood of the market participants becomes clearer when we look at a couple of candles together, because the opinions and emotions can run across multiple days (or weeks).</a:t>
            </a:r>
            <a:endParaRPr b="0" lang="en-AU" sz="1800" spc="-1" strike="noStrike">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4" name="PlaceHolder 1"/>
          <p:cNvSpPr>
            <a:spLocks noGrp="1"/>
          </p:cNvSpPr>
          <p:nvPr>
            <p:ph type="body"/>
          </p:nvPr>
        </p:nvSpPr>
        <p:spPr>
          <a:xfrm>
            <a:off x="756000" y="5076360"/>
            <a:ext cx="6047280" cy="4882680"/>
          </a:xfrm>
          <a:prstGeom prst="rect">
            <a:avLst/>
          </a:prstGeom>
        </p:spPr>
        <p:txBody>
          <a:bodyPr lIns="0" rIns="0" tIns="0" bIns="0"/>
          <a:p>
            <a:pPr marL="216000" indent="-216000" algn="ctr">
              <a:lnSpc>
                <a:spcPct val="100000"/>
              </a:lnSpc>
            </a:pPr>
            <a:r>
              <a:rPr b="0" lang="en-AU" sz="1800" spc="-1" strike="noStrike">
                <a:latin typeface="Arial"/>
              </a:rPr>
              <a:t>Candle patterns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Some candle patterns are more meaningful when appearing in an up trend.</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The term </a:t>
            </a:r>
            <a:r>
              <a:rPr b="1" i="1" lang="en-AU" sz="1800" spc="-1" strike="noStrike">
                <a:latin typeface="Arial"/>
              </a:rPr>
              <a:t>engulfing</a:t>
            </a:r>
            <a:r>
              <a:rPr b="0" lang="en-AU" sz="1800" spc="-1" strike="noStrike">
                <a:latin typeface="Arial"/>
              </a:rPr>
              <a:t> refers to a candle which literally engulfs the previous candle (rather bearish in an uptrend, indicating a strong reversal of opinions of the market participants).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The term </a:t>
            </a:r>
            <a:r>
              <a:rPr b="1" i="1" lang="en-AU" sz="1800" spc="-1" strike="noStrike">
                <a:latin typeface="Arial"/>
              </a:rPr>
              <a:t>piercing</a:t>
            </a:r>
            <a:r>
              <a:rPr b="0" lang="en-AU" sz="1800" spc="-1" strike="noStrike">
                <a:latin typeface="Arial"/>
              </a:rPr>
              <a:t> refers to a candle that has opened beyond the price range of the previous one, and which closes back within the body of the previous one — that is, it literally “pierces” the previous day's price range (not as bearish as the engulfing pattern).</a:t>
            </a:r>
            <a:endParaRPr b="0" lang="en-AU" sz="1800" spc="-1" strike="noStrike">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5" name="PlaceHolder 1"/>
          <p:cNvSpPr>
            <a:spLocks noGrp="1"/>
          </p:cNvSpPr>
          <p:nvPr>
            <p:ph type="body"/>
          </p:nvPr>
        </p:nvSpPr>
        <p:spPr>
          <a:xfrm>
            <a:off x="755280" y="5076360"/>
            <a:ext cx="6047280" cy="4808880"/>
          </a:xfrm>
          <a:prstGeom prst="rect">
            <a:avLst/>
          </a:prstGeom>
        </p:spPr>
        <p:txBody>
          <a:bodyPr lIns="0" rIns="0" tIns="0" bIns="0"/>
          <a:p>
            <a:pPr marL="216000" indent="-216000" algn="ctr">
              <a:lnSpc>
                <a:spcPct val="100000"/>
              </a:lnSpc>
            </a:pPr>
            <a:r>
              <a:rPr b="0" lang="en-AU" sz="1800" spc="-1" strike="noStrike">
                <a:latin typeface="Arial"/>
              </a:rPr>
              <a:t>Candle patterns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Some candle patterns are more meaningful when appearing in a down trend (where they are bullish).</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Again, some patterns can be classified as </a:t>
            </a:r>
            <a:r>
              <a:rPr b="1" i="1" lang="en-AU" sz="1800" spc="-1" strike="noStrike">
                <a:latin typeface="Arial"/>
              </a:rPr>
              <a:t>engulfing</a:t>
            </a:r>
            <a:r>
              <a:rPr b="0" lang="en-AU" sz="1800" spc="-1" strike="noStrike">
                <a:latin typeface="Arial"/>
              </a:rPr>
              <a:t>, or </a:t>
            </a:r>
            <a:r>
              <a:rPr b="1" i="1" lang="en-AU" sz="1800" spc="-1" strike="noStrike">
                <a:latin typeface="Arial"/>
              </a:rPr>
              <a:t>piercing</a:t>
            </a:r>
            <a:r>
              <a:rPr b="0" lang="en-AU" sz="1800" spc="-1" strike="noStrike">
                <a:latin typeface="Arial"/>
              </a:rPr>
              <a:t>.</a:t>
            </a:r>
            <a:endParaRPr b="0" lang="en-AU" sz="1800" spc="-1" strike="noStrike">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6" name="PlaceHolder 1"/>
          <p:cNvSpPr>
            <a:spLocks noGrp="1"/>
          </p:cNvSpPr>
          <p:nvPr>
            <p:ph type="body"/>
          </p:nvPr>
        </p:nvSpPr>
        <p:spPr>
          <a:xfrm>
            <a:off x="756000" y="5076360"/>
            <a:ext cx="6047280" cy="4808880"/>
          </a:xfrm>
          <a:prstGeom prst="rect">
            <a:avLst/>
          </a:prstGeom>
        </p:spPr>
        <p:txBody>
          <a:bodyPr lIns="0" rIns="0" tIns="0" bIns="0"/>
          <a:p>
            <a:pPr marL="216000" indent="-216000" algn="ctr">
              <a:lnSpc>
                <a:spcPct val="100000"/>
              </a:lnSpc>
            </a:pPr>
            <a:r>
              <a:rPr b="0" lang="en-AU" sz="2000" spc="-1" strike="noStrike">
                <a:latin typeface="Arial"/>
              </a:rPr>
              <a:t>For anyone viewing these slides at the annual Expo events, or at an ATAA Chapter meeting, this set of slides can be emailed to you (as well as notification of upcoming ATAA meetings and events).</a:t>
            </a:r>
            <a:endParaRPr b="0" lang="en-AU" sz="2000" spc="-1" strike="noStrike">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7" name="PlaceHolder 1"/>
          <p:cNvSpPr>
            <a:spLocks noGrp="1"/>
          </p:cNvSpPr>
          <p:nvPr>
            <p:ph type="body"/>
          </p:nvPr>
        </p:nvSpPr>
        <p:spPr>
          <a:xfrm>
            <a:off x="756000" y="5076360"/>
            <a:ext cx="6047280" cy="4980600"/>
          </a:xfrm>
          <a:prstGeom prst="rect">
            <a:avLst/>
          </a:prstGeom>
        </p:spPr>
        <p:txBody>
          <a:bodyPr lIns="0" rIns="0" tIns="0" bIns="0"/>
          <a:p>
            <a:pPr marL="216000" indent="-216000" algn="ctr">
              <a:lnSpc>
                <a:spcPct val="100000"/>
              </a:lnSpc>
            </a:pPr>
            <a:r>
              <a:rPr b="0" lang="en-AU" sz="1800" spc="-1" strike="noStrike">
                <a:latin typeface="Arial"/>
              </a:rPr>
              <a:t>Chart indicators — Moving Average</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In the subject of technical analysis there are many different chart indicators. The most basic, and most common, of which is the </a:t>
            </a:r>
            <a:r>
              <a:rPr b="1" i="1" lang="en-AU" sz="1800" spc="-1" strike="noStrike">
                <a:latin typeface="Arial"/>
              </a:rPr>
              <a:t>Moving Average</a:t>
            </a:r>
            <a:r>
              <a:rPr b="0" lang="en-AU" sz="1800" spc="-1" strike="noStrike">
                <a:latin typeface="Arial"/>
              </a:rPr>
              <a:t>.</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The price chart shown here is a weekly chart, showing the close price each week. The blue curved line is the Moving Average indicator (often abbreviated to just: MA). You might be able to see that the MA gives an indication of the “average” close price over many of the preceding weeks.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Note the statements on the slide, and see the comments and notes on the next couple of slides.</a:t>
            </a:r>
            <a:endParaRPr b="0" lang="en-AU" sz="1800" spc="-1" strike="noStrike">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8" name="PlaceHolder 1"/>
          <p:cNvSpPr>
            <a:spLocks noGrp="1"/>
          </p:cNvSpPr>
          <p:nvPr>
            <p:ph type="body"/>
          </p:nvPr>
        </p:nvSpPr>
        <p:spPr>
          <a:xfrm>
            <a:off x="756000" y="5076360"/>
            <a:ext cx="6047280" cy="4814280"/>
          </a:xfrm>
          <a:prstGeom prst="rect">
            <a:avLst/>
          </a:prstGeom>
        </p:spPr>
        <p:txBody>
          <a:bodyPr lIns="0" rIns="0" tIns="0" bIns="0"/>
          <a:p>
            <a:pPr marL="216000" indent="-216000" algn="ctr">
              <a:lnSpc>
                <a:spcPct val="100000"/>
              </a:lnSpc>
            </a:pPr>
            <a:r>
              <a:rPr b="0" lang="en-AU" sz="1800" spc="-1" strike="noStrike">
                <a:latin typeface="Arial"/>
              </a:rPr>
              <a:t>Moving Average example</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By way of example, this chart shows a 21 week MA. </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On this chart, at any point along the blue MA curve, the price value at that point of the curve is the average of the 21 previous weekly close prices.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While the MA curve is rising, it is telling us that the share price in recent weeks is tending to move higher and higher.</a:t>
            </a:r>
            <a:endParaRPr b="0" lang="en-AU" sz="1800" spc="-1" strike="noStrike">
              <a:latin typeface="Arial"/>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9" name="PlaceHolder 1"/>
          <p:cNvSpPr>
            <a:spLocks noGrp="1"/>
          </p:cNvSpPr>
          <p:nvPr>
            <p:ph type="body"/>
          </p:nvPr>
        </p:nvSpPr>
        <p:spPr>
          <a:xfrm>
            <a:off x="756000" y="5076360"/>
            <a:ext cx="6047280" cy="5184360"/>
          </a:xfrm>
          <a:prstGeom prst="rect">
            <a:avLst/>
          </a:prstGeom>
        </p:spPr>
        <p:txBody>
          <a:bodyPr lIns="0" rIns="0" tIns="0" bIns="0"/>
          <a:p>
            <a:pPr marL="216000" indent="-216000" algn="ctr">
              <a:lnSpc>
                <a:spcPct val="100000"/>
              </a:lnSpc>
            </a:pPr>
            <a:r>
              <a:rPr b="0" lang="en-AU" sz="1800" spc="-1" strike="noStrike">
                <a:latin typeface="Arial"/>
              </a:rPr>
              <a:t>MA — how to calculate?</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For anyone who is keen to understand exactly how the MA is calculated, this simplified example shows how.</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Note that this is referred to as a Simple MA, because the price values are simply added up and divided by the total number of values.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There are other variations of the MA in common use, including: Exponential MA, Weighted MA, plus others.</a:t>
            </a:r>
            <a:endParaRPr b="0" lang="en-AU" sz="18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4" name="PlaceHolder 1"/>
          <p:cNvSpPr>
            <a:spLocks noGrp="1"/>
          </p:cNvSpPr>
          <p:nvPr>
            <p:ph type="body"/>
          </p:nvPr>
        </p:nvSpPr>
        <p:spPr>
          <a:xfrm>
            <a:off x="756000" y="5076360"/>
            <a:ext cx="6047280" cy="4728240"/>
          </a:xfrm>
          <a:prstGeom prst="rect">
            <a:avLst/>
          </a:prstGeom>
        </p:spPr>
        <p:txBody>
          <a:bodyPr lIns="0" rIns="0" tIns="0" bIns="0"/>
          <a:p>
            <a:pPr marL="216000" indent="-216000" algn="ctr">
              <a:lnSpc>
                <a:spcPct val="100000"/>
              </a:lnSpc>
            </a:pPr>
            <a:r>
              <a:rPr b="1" lang="en-AU" sz="1800" spc="-1" strike="noStrike">
                <a:latin typeface="Arial"/>
              </a:rPr>
              <a:t>EXAMPLE</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On this price chart, note these key features.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Starting at the left side of the chart, we can see that the share price was in a consolidation zone (4) for a period of time — stuck under a resistance level. That is, the market participants had an opinion that basically said “this stock is not worth any more than the top of this resistance zone”.</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Then they changed their minds, and the price broke to the up side, and kept on going. This might have been due to significant news.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The Moving Average curve (3) helps show the averages of recent prices.</a:t>
            </a:r>
            <a:endParaRPr b="0" lang="en-AU" sz="1800" spc="-1" strike="noStrike">
              <a:latin typeface="Arial"/>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0" name="PlaceHolder 1"/>
          <p:cNvSpPr>
            <a:spLocks noGrp="1"/>
          </p:cNvSpPr>
          <p:nvPr>
            <p:ph type="body"/>
          </p:nvPr>
        </p:nvSpPr>
        <p:spPr>
          <a:xfrm>
            <a:off x="756000" y="5076360"/>
            <a:ext cx="6047280" cy="4808880"/>
          </a:xfrm>
          <a:prstGeom prst="rect">
            <a:avLst/>
          </a:prstGeom>
        </p:spPr>
        <p:txBody>
          <a:bodyPr lIns="0" rIns="0" tIns="0" bIns="0"/>
          <a:p>
            <a:pPr marL="216000" indent="-216000" algn="ctr">
              <a:lnSpc>
                <a:spcPct val="100000"/>
              </a:lnSpc>
            </a:pPr>
            <a:r>
              <a:rPr b="0" lang="en-AU" sz="1800" spc="-1" strike="noStrike">
                <a:latin typeface="Arial"/>
              </a:rPr>
              <a:t>Bollinger Bands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Just one of the many other technical analysis chart indicators is the Bollinger Bands.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Shown on this sample chart, it comprises three curves as indicated on the slide.</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Like many of the chart indicators, there are a multitude of conclusions that can be drawn from the Bollinger Bands indicator (but not discussed here).</a:t>
            </a:r>
            <a:endParaRPr b="0" lang="en-AU" sz="1800" spc="-1" strike="noStrike">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1" name="PlaceHolder 1"/>
          <p:cNvSpPr>
            <a:spLocks noGrp="1"/>
          </p:cNvSpPr>
          <p:nvPr>
            <p:ph type="body"/>
          </p:nvPr>
        </p:nvSpPr>
        <p:spPr>
          <a:xfrm>
            <a:off x="756000" y="5076360"/>
            <a:ext cx="6047280" cy="4728240"/>
          </a:xfrm>
          <a:prstGeom prst="rect">
            <a:avLst/>
          </a:prstGeom>
        </p:spPr>
        <p:txBody>
          <a:bodyPr lIns="0" rIns="0" tIns="0" bIns="0"/>
          <a:p>
            <a:pPr marL="216000" indent="-216000" algn="ctr">
              <a:lnSpc>
                <a:spcPct val="100000"/>
              </a:lnSpc>
            </a:pPr>
            <a:r>
              <a:rPr b="0" lang="en-AU" sz="1800" spc="-1" strike="noStrike">
                <a:latin typeface="Arial"/>
              </a:rPr>
              <a:t>Average True Range (ATR)</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The ATR chart indicator is yet another indicator. But whilst the ATR itself is not often used as an indicator, it is used as the basis for other indicators.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In this sample, the ATR has been calculated over the last 14 weeks, and indicates the range in price each week, averaged over the previous 14 weeks.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It is useful to note that the ATR value was around $3.20 across the middle of the chart, and increased towards the right end of the chart — indicating an increase in volatility. This is confirmed with the share price falling quickly over the same period. In this case the ATR itself might be telling us the obvious, but it's numeric value has some uses (see a later slide).</a:t>
            </a:r>
            <a:endParaRPr b="0" lang="en-AU" sz="1800" spc="-1" strike="noStrike">
              <a:latin typeface="Arial"/>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2" name="PlaceHolder 1"/>
          <p:cNvSpPr>
            <a:spLocks noGrp="1"/>
          </p:cNvSpPr>
          <p:nvPr>
            <p:ph type="body"/>
          </p:nvPr>
        </p:nvSpPr>
        <p:spPr>
          <a:xfrm>
            <a:off x="756000" y="5076360"/>
            <a:ext cx="6047280" cy="4808880"/>
          </a:xfrm>
          <a:prstGeom prst="rect">
            <a:avLst/>
          </a:prstGeom>
        </p:spPr>
        <p:txBody>
          <a:bodyPr lIns="0" rIns="0" tIns="0" bIns="0"/>
          <a:p>
            <a:pPr marL="216000" indent="-216000" algn="ctr">
              <a:lnSpc>
                <a:spcPct val="100000"/>
              </a:lnSpc>
            </a:pPr>
            <a:r>
              <a:rPr b="0" lang="en-AU" sz="2000" spc="-1" strike="noStrike">
                <a:latin typeface="Arial"/>
              </a:rPr>
              <a:t>For anyone viewing these slides at the annual Expo events, or at an ATAA Chapter meeting, this set of slides can be emailed to you (as well as notification of upcoming ATAA meetings and events).</a:t>
            </a:r>
            <a:endParaRPr b="0" lang="en-AU" sz="2000" spc="-1" strike="noStrike">
              <a:latin typeface="Arial"/>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3" name="PlaceHolder 1"/>
          <p:cNvSpPr>
            <a:spLocks noGrp="1"/>
          </p:cNvSpPr>
          <p:nvPr>
            <p:ph type="body"/>
          </p:nvPr>
        </p:nvSpPr>
        <p:spPr>
          <a:xfrm>
            <a:off x="755280" y="5076360"/>
            <a:ext cx="6047280" cy="4924440"/>
          </a:xfrm>
          <a:prstGeom prst="rect">
            <a:avLst/>
          </a:prstGeom>
        </p:spPr>
        <p:txBody>
          <a:bodyPr lIns="0" rIns="0" tIns="0" bIns="0"/>
          <a:p>
            <a:pPr marL="216000" indent="-216000" algn="ctr">
              <a:lnSpc>
                <a:spcPct val="100000"/>
              </a:lnSpc>
            </a:pPr>
            <a:r>
              <a:rPr b="0" lang="en-AU" sz="1800" spc="-1" strike="noStrike">
                <a:latin typeface="Arial"/>
              </a:rPr>
              <a:t>Protecting our capital</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Sound money management, and risk management, is needed to help increase the chances of success.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Although this is not technically a part of the subject of technical analysis, it is an integral part of what a successful investor and trader will do in order to succeed.</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These items include consideration of an effective </a:t>
            </a:r>
            <a:br/>
            <a:r>
              <a:rPr b="0" lang="en-AU" sz="1800" spc="-1" strike="noStrike">
                <a:latin typeface="Arial"/>
              </a:rPr>
              <a:t>Exit Strategy, which in its simplest form might include a basic Stop Loss strategy.</a:t>
            </a:r>
            <a:endParaRPr b="0" lang="en-AU" sz="1800" spc="-1" strike="noStrike">
              <a:latin typeface="Arial"/>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4" name="PlaceHolder 1"/>
          <p:cNvSpPr>
            <a:spLocks noGrp="1"/>
          </p:cNvSpPr>
          <p:nvPr>
            <p:ph type="body"/>
          </p:nvPr>
        </p:nvSpPr>
        <p:spPr>
          <a:xfrm>
            <a:off x="756000" y="5076360"/>
            <a:ext cx="6047280" cy="4994280"/>
          </a:xfrm>
          <a:prstGeom prst="rect">
            <a:avLst/>
          </a:prstGeom>
        </p:spPr>
        <p:txBody>
          <a:bodyPr lIns="0" rIns="0" tIns="0" bIns="0"/>
          <a:p>
            <a:pPr marL="216000" indent="-216000" algn="ctr">
              <a:lnSpc>
                <a:spcPct val="100000"/>
              </a:lnSpc>
            </a:pPr>
            <a:r>
              <a:rPr b="0" lang="en-AU" sz="1800" spc="-1" strike="noStrike">
                <a:latin typeface="Arial"/>
              </a:rPr>
              <a:t>Why not buy and hold?</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These days it is important to use sensible money management and risk management principles. Then we can minimise any losses.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The old principle of buy and hold is clearly out of date, and can now be seen for what it is — a blatant attempt by (large) fund managers to keep our money invested in their own managed fund to help maximise the ridiculous management fees that they receive regardless of whether the fund value increases or decreases.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[You might sense a degree of scepticism and sarcasm here; due to being burnt by a financial adviser and several fund managers in the infamous stock market crash of 1987.]</a:t>
            </a:r>
            <a:endParaRPr b="0" lang="en-AU" sz="1800" spc="-1" strike="noStrike">
              <a:latin typeface="Arial"/>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5" name="PlaceHolder 1"/>
          <p:cNvSpPr>
            <a:spLocks noGrp="1"/>
          </p:cNvSpPr>
          <p:nvPr>
            <p:ph type="body"/>
          </p:nvPr>
        </p:nvSpPr>
        <p:spPr>
          <a:xfrm>
            <a:off x="756000" y="5076360"/>
            <a:ext cx="6047280" cy="4814280"/>
          </a:xfrm>
          <a:prstGeom prst="rect">
            <a:avLst/>
          </a:prstGeom>
        </p:spPr>
        <p:txBody>
          <a:bodyPr lIns="0" rIns="0" tIns="0" bIns="0"/>
          <a:p>
            <a:pPr marL="216000" indent="-216000" algn="ctr">
              <a:lnSpc>
                <a:spcPct val="100000"/>
              </a:lnSpc>
            </a:pPr>
            <a:r>
              <a:rPr b="0" lang="en-AU" sz="1800" spc="-1" strike="noStrike">
                <a:latin typeface="Arial"/>
              </a:rPr>
              <a:t>Sample</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In this example, we have spotted a stock with a falling share price which now appears to have bottomed and could be in a new up trend. If so, where might we place our Stop Loss?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Well, it could be under recent price support. But that is just one of many possibilities. When studying technical analysis in more detail, we learn of the other possibilities.</a:t>
            </a:r>
            <a:endParaRPr b="0" lang="en-AU" sz="1800" spc="-1" strike="noStrike">
              <a:latin typeface="Arial"/>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6" name="PlaceHolder 1"/>
          <p:cNvSpPr>
            <a:spLocks noGrp="1"/>
          </p:cNvSpPr>
          <p:nvPr>
            <p:ph type="body"/>
          </p:nvPr>
        </p:nvSpPr>
        <p:spPr>
          <a:xfrm>
            <a:off x="756000" y="5076360"/>
            <a:ext cx="6047280" cy="4938480"/>
          </a:xfrm>
          <a:prstGeom prst="rect">
            <a:avLst/>
          </a:prstGeom>
        </p:spPr>
        <p:txBody>
          <a:bodyPr lIns="0" rIns="0" tIns="0" bIns="0"/>
          <a:p>
            <a:pPr marL="216000" indent="-216000" algn="ctr">
              <a:lnSpc>
                <a:spcPct val="100000"/>
              </a:lnSpc>
            </a:pPr>
            <a:r>
              <a:rPr b="0" lang="en-AU" sz="1800" spc="-1" strike="noStrike">
                <a:latin typeface="Arial"/>
              </a:rPr>
              <a:t>One sample Stop Loss approach</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The Wilson ATR Trailing Stop is one approach that can be used to determine a good price level for our trailing stop loss.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It uses the ATR that we discuss in an earlier slide (Average True Range). The idea here is that for as long the price stays within a reasonable range of the recent prices, then any up trend is likely to continue. But as soon as the price moves a lot further downward than any recent price range, then perhaps the up trend is over.</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One measure of this is the ATR, and with this chart indicator we can apply a series of rising dots across the chart which are something like 2 times, or 3 times the recent average of prices (ie. 2 times the ATR value).</a:t>
            </a:r>
            <a:endParaRPr b="0" lang="en-AU" sz="1800" spc="-1" strike="noStrike">
              <a:latin typeface="Arial"/>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7" name="PlaceHolder 1"/>
          <p:cNvSpPr>
            <a:spLocks noGrp="1"/>
          </p:cNvSpPr>
          <p:nvPr>
            <p:ph type="body"/>
          </p:nvPr>
        </p:nvSpPr>
        <p:spPr>
          <a:xfrm>
            <a:off x="756000" y="5076360"/>
            <a:ext cx="6047280" cy="4808880"/>
          </a:xfrm>
          <a:prstGeom prst="rect">
            <a:avLst/>
          </a:prstGeom>
        </p:spPr>
        <p:txBody>
          <a:bodyPr lIns="0" rIns="0" tIns="0" bIns="0"/>
          <a:p>
            <a:pPr marL="216000" indent="-216000" algn="ctr">
              <a:lnSpc>
                <a:spcPct val="100000"/>
              </a:lnSpc>
            </a:pPr>
            <a:r>
              <a:rPr b="0" lang="en-AU" sz="1800" spc="-1" strike="noStrike">
                <a:latin typeface="Arial"/>
              </a:rPr>
              <a:t>Sample trading strategies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Just by way of example, here is a short list of some possible trading / investing strategies (none of which are guaranteed! — we have to say that).</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For more details on any of these, you will need to do a little research.</a:t>
            </a:r>
            <a:endParaRPr b="0" lang="en-AU" sz="1800" spc="-1" strike="noStrike">
              <a:latin typeface="Arial"/>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8" name="PlaceHolder 1"/>
          <p:cNvSpPr>
            <a:spLocks noGrp="1"/>
          </p:cNvSpPr>
          <p:nvPr>
            <p:ph type="body"/>
          </p:nvPr>
        </p:nvSpPr>
        <p:spPr>
          <a:xfrm>
            <a:off x="756000" y="5076360"/>
            <a:ext cx="6047280" cy="5184360"/>
          </a:xfrm>
          <a:prstGeom prst="rect">
            <a:avLst/>
          </a:prstGeom>
        </p:spPr>
        <p:txBody>
          <a:bodyPr lIns="0" rIns="0" tIns="0" bIns="0"/>
          <a:p>
            <a:pPr marL="216000" indent="-216000" algn="ctr">
              <a:lnSpc>
                <a:spcPct val="100000"/>
              </a:lnSpc>
            </a:pPr>
            <a:r>
              <a:rPr b="0" lang="en-AU" sz="1800" spc="-1" strike="noStrike">
                <a:latin typeface="Arial"/>
              </a:rPr>
              <a:t>Momentum and MA of Momentum</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The Momentum chart indicator is another popular indicator, along with the Moving Average of Momentum. On this sample chart the red line is the Momentum and the blue line is the MA of Momentum.</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The rising MA of Momentum is bullish, and some people would view the cross-over of these two as a potential buy signal, or sell signal, as indicated on the sample chart.</a:t>
            </a:r>
            <a:endParaRPr b="0" lang="en-AU" sz="1800" spc="-1" strike="noStrike">
              <a:latin typeface="Arial"/>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9" name="PlaceHolder 1"/>
          <p:cNvSpPr>
            <a:spLocks noGrp="1"/>
          </p:cNvSpPr>
          <p:nvPr>
            <p:ph type="body"/>
          </p:nvPr>
        </p:nvSpPr>
        <p:spPr>
          <a:xfrm>
            <a:off x="756000" y="5076360"/>
            <a:ext cx="6047280" cy="4808880"/>
          </a:xfrm>
          <a:prstGeom prst="rect">
            <a:avLst/>
          </a:prstGeom>
        </p:spPr>
        <p:txBody>
          <a:bodyPr lIns="0" rIns="0" tIns="0" bIns="0"/>
          <a:p>
            <a:pPr marL="216000" indent="-216000" algn="ctr">
              <a:lnSpc>
                <a:spcPct val="100000"/>
              </a:lnSpc>
            </a:pPr>
            <a:r>
              <a:rPr b="0" lang="en-AU" sz="1800" spc="-1" strike="noStrike">
                <a:latin typeface="Arial"/>
              </a:rPr>
              <a:t>More sample strategies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Here are a couple more samples for you to research.</a:t>
            </a:r>
            <a:endParaRPr b="0" lang="en-AU" sz="18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5" name="PlaceHolder 1"/>
          <p:cNvSpPr>
            <a:spLocks noGrp="1"/>
          </p:cNvSpPr>
          <p:nvPr>
            <p:ph type="body"/>
          </p:nvPr>
        </p:nvSpPr>
        <p:spPr>
          <a:xfrm>
            <a:off x="755280" y="5076360"/>
            <a:ext cx="6047280" cy="4406040"/>
          </a:xfrm>
          <a:prstGeom prst="rect">
            <a:avLst/>
          </a:prstGeom>
        </p:spPr>
        <p:txBody>
          <a:bodyPr lIns="0" rIns="0" tIns="0" bIns="0"/>
          <a:p>
            <a:pPr marL="216000" indent="-216000" algn="ctr">
              <a:lnSpc>
                <a:spcPct val="100000"/>
              </a:lnSpc>
            </a:pPr>
            <a:r>
              <a:rPr b="1" lang="en-AU" sz="1800" spc="-1" strike="noStrike">
                <a:latin typeface="Arial"/>
              </a:rPr>
              <a:t>DISCLAIMER</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As normal with these presentations, there is no recommendation to take any action, nor any suggestion that the information herein might be profitable.</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If you take some action based on the material herein, and it is profitable, then well done. If you lose some money, you just need to remember that we did say there is no recommendation for action here — it is purely for education.</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Remember that technical analysis is not a precise science as it involves interpreting herd behaviour and the like, and this is not totally predictable (more on this later).</a:t>
            </a:r>
            <a:endParaRPr b="0" lang="en-AU" sz="1800" spc="-1" strike="noStrike">
              <a:latin typeface="Arial"/>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0" name="PlaceHolder 1"/>
          <p:cNvSpPr>
            <a:spLocks noGrp="1"/>
          </p:cNvSpPr>
          <p:nvPr>
            <p:ph type="body"/>
          </p:nvPr>
        </p:nvSpPr>
        <p:spPr>
          <a:xfrm>
            <a:off x="756000" y="5076360"/>
            <a:ext cx="6047280" cy="4924440"/>
          </a:xfrm>
          <a:prstGeom prst="rect">
            <a:avLst/>
          </a:prstGeom>
        </p:spPr>
        <p:txBody>
          <a:bodyPr lIns="0" rIns="0" tIns="0" bIns="0"/>
          <a:p>
            <a:pPr marL="216000" indent="-216000" algn="ctr">
              <a:lnSpc>
                <a:spcPct val="100000"/>
              </a:lnSpc>
            </a:pPr>
            <a:r>
              <a:rPr b="0" lang="en-AU" sz="1800" spc="-1" strike="noStrike">
                <a:latin typeface="Arial"/>
              </a:rPr>
              <a:t>The price breakout</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This is a strategy that can be very rewarding, but which might take a little more time to implement.</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Earlier in this slide set we showed this chart, but as a monthly chart. Here is the weekly version, and we can see more clearly how the price base consolidation panned out through early 2003, and then the break out in July and with much higher volumes. The higher volumes are important because that indicates the higher level of interest by market participants. Note that the share price raced from the break out for about 14 weeks before pausing.  So spotting this in week #1 or #2 would still be profitable.</a:t>
            </a:r>
            <a:endParaRPr b="0" lang="en-AU" sz="1800" spc="-1" strike="noStrike">
              <a:latin typeface="Arial"/>
            </a:endParaRPr>
          </a:p>
          <a:p>
            <a:pPr marL="216000" indent="-216000">
              <a:lnSpc>
                <a:spcPct val="100000"/>
              </a:lnSpc>
            </a:pPr>
            <a:endParaRPr b="0" lang="en-AU" sz="1800" spc="-1" strike="noStrike">
              <a:latin typeface="Arial"/>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1" name="PlaceHolder 1"/>
          <p:cNvSpPr>
            <a:spLocks noGrp="1"/>
          </p:cNvSpPr>
          <p:nvPr>
            <p:ph type="body"/>
          </p:nvPr>
        </p:nvSpPr>
        <p:spPr>
          <a:xfrm>
            <a:off x="756000" y="5076360"/>
            <a:ext cx="6047280" cy="4814280"/>
          </a:xfrm>
          <a:prstGeom prst="rect">
            <a:avLst/>
          </a:prstGeom>
        </p:spPr>
        <p:txBody>
          <a:bodyPr lIns="0" rIns="0" tIns="0" bIns="0"/>
          <a:p>
            <a:pPr marL="216000" indent="-216000" algn="ctr">
              <a:lnSpc>
                <a:spcPct val="100000"/>
              </a:lnSpc>
            </a:pPr>
            <a:r>
              <a:rPr b="0" lang="en-AU" sz="1800" spc="-1" strike="noStrike">
                <a:latin typeface="Arial"/>
              </a:rPr>
              <a:t>Moving Average Cross-overs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Here is a strategy that many people follow, and which the experts say is clearly not profitable — perhaps they say that to warn the beginners and encourage research and back-testing before committing.</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On this daily chart we are using the 5 and 21 day Moving Averages. And the point at which they cross each other are potential triggers for a buy or sell action.</a:t>
            </a:r>
            <a:endParaRPr b="0" lang="en-AU" sz="1800" spc="-1" strike="noStrike">
              <a:latin typeface="Arial"/>
            </a:endParaRPr>
          </a:p>
        </p:txBody>
      </p:sp>
    </p:spTree>
  </p:cSld>
</p:notes>
</file>

<file path=ppt/notesSlides/notesSlide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2" name="PlaceHolder 1"/>
          <p:cNvSpPr>
            <a:spLocks noGrp="1"/>
          </p:cNvSpPr>
          <p:nvPr>
            <p:ph type="body"/>
          </p:nvPr>
        </p:nvSpPr>
        <p:spPr>
          <a:xfrm>
            <a:off x="756000" y="5076360"/>
            <a:ext cx="6047280" cy="4808880"/>
          </a:xfrm>
          <a:prstGeom prst="rect">
            <a:avLst/>
          </a:prstGeom>
        </p:spPr>
        <p:txBody>
          <a:bodyPr lIns="0" rIns="0" tIns="0" bIns="0"/>
          <a:p>
            <a:pPr marL="216000" indent="-216000" algn="ctr">
              <a:lnSpc>
                <a:spcPct val="100000"/>
              </a:lnSpc>
            </a:pPr>
            <a:r>
              <a:rPr b="0" lang="en-AU" sz="1800" spc="-1" strike="noStrike">
                <a:latin typeface="Arial"/>
              </a:rPr>
              <a:t>Two more samples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Here are two more sample strategies.</a:t>
            </a:r>
            <a:endParaRPr b="0" lang="en-AU" sz="1800" spc="-1" strike="noStrike">
              <a:latin typeface="Arial"/>
            </a:endParaRPr>
          </a:p>
        </p:txBody>
      </p:sp>
    </p:spTree>
  </p:cSld>
</p:notes>
</file>

<file path=ppt/notesSlides/notesSlide5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3" name="PlaceHolder 1"/>
          <p:cNvSpPr>
            <a:spLocks noGrp="1"/>
          </p:cNvSpPr>
          <p:nvPr>
            <p:ph type="body"/>
          </p:nvPr>
        </p:nvSpPr>
        <p:spPr>
          <a:xfrm>
            <a:off x="756000" y="5076360"/>
            <a:ext cx="6047280" cy="4808880"/>
          </a:xfrm>
          <a:prstGeom prst="rect">
            <a:avLst/>
          </a:prstGeom>
        </p:spPr>
        <p:txBody>
          <a:bodyPr lIns="0" rIns="0" tIns="0" bIns="0"/>
          <a:p>
            <a:pPr marL="216000" indent="-216000" algn="ctr">
              <a:lnSpc>
                <a:spcPct val="100000"/>
              </a:lnSpc>
            </a:pPr>
            <a:r>
              <a:rPr b="0" lang="en-AU" sz="2000" spc="-1" strike="noStrike">
                <a:latin typeface="Arial"/>
              </a:rPr>
              <a:t>And some more...</a:t>
            </a:r>
            <a:endParaRPr b="0" lang="en-AU" sz="2000" spc="-1" strike="noStrike">
              <a:latin typeface="Arial"/>
            </a:endParaRPr>
          </a:p>
        </p:txBody>
      </p:sp>
    </p:spTree>
  </p:cSld>
</p:notes>
</file>

<file path=ppt/notesSlides/notesSlide5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4" name="PlaceHolder 1"/>
          <p:cNvSpPr>
            <a:spLocks noGrp="1"/>
          </p:cNvSpPr>
          <p:nvPr>
            <p:ph type="body"/>
          </p:nvPr>
        </p:nvSpPr>
        <p:spPr>
          <a:xfrm>
            <a:off x="756000" y="5076360"/>
            <a:ext cx="6047280" cy="4808880"/>
          </a:xfrm>
          <a:prstGeom prst="rect">
            <a:avLst/>
          </a:prstGeom>
        </p:spPr>
        <p:txBody>
          <a:bodyPr lIns="0" rIns="0" tIns="0" bIns="0"/>
          <a:p>
            <a:pPr marL="216000" indent="-216000" algn="ctr">
              <a:lnSpc>
                <a:spcPct val="100000"/>
              </a:lnSpc>
            </a:pPr>
            <a:r>
              <a:rPr b="0" lang="en-AU" sz="2000" spc="-1" strike="noStrike">
                <a:latin typeface="Arial"/>
              </a:rPr>
              <a:t>For anyone viewing these slides at the annual Expo events, or at an ATAA Chapter meeting, this set of slides can be emailed to you (as well as notification of upcoming ATAA meetings and events).</a:t>
            </a:r>
            <a:endParaRPr b="0" lang="en-AU" sz="2000" spc="-1" strike="noStrike">
              <a:latin typeface="Arial"/>
            </a:endParaRPr>
          </a:p>
        </p:txBody>
      </p:sp>
    </p:spTree>
  </p:cSld>
</p:notes>
</file>

<file path=ppt/notesSlides/notesSlide5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5" name="PlaceHolder 1"/>
          <p:cNvSpPr>
            <a:spLocks noGrp="1"/>
          </p:cNvSpPr>
          <p:nvPr>
            <p:ph type="body"/>
          </p:nvPr>
        </p:nvSpPr>
        <p:spPr>
          <a:xfrm>
            <a:off x="756000" y="5076360"/>
            <a:ext cx="6047280" cy="4808880"/>
          </a:xfrm>
          <a:prstGeom prst="rect">
            <a:avLst/>
          </a:prstGeom>
        </p:spPr>
        <p:txBody>
          <a:bodyPr lIns="0" rIns="0" tIns="0" bIns="0"/>
          <a:p>
            <a:pPr marL="216000" indent="-216000" algn="ctr">
              <a:lnSpc>
                <a:spcPct val="100000"/>
              </a:lnSpc>
            </a:pPr>
            <a:r>
              <a:rPr b="0" lang="en-AU" sz="1800" spc="-1" strike="noStrike">
                <a:latin typeface="Arial"/>
              </a:rPr>
              <a:t>Gambling?</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This question is often considered. Is share market investing gambling or not?</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The points on this slide should put aside any considerations that it is like gambling. It is actually quite different because there is a degree of skill and knowledge involved in sensible share market investing.</a:t>
            </a:r>
            <a:endParaRPr b="0" lang="en-AU" sz="1800" spc="-1" strike="noStrike">
              <a:latin typeface="Arial"/>
            </a:endParaRPr>
          </a:p>
        </p:txBody>
      </p:sp>
    </p:spTree>
  </p:cSld>
</p:notes>
</file>

<file path=ppt/notesSlides/notesSlide5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6" name="PlaceHolder 1"/>
          <p:cNvSpPr>
            <a:spLocks noGrp="1"/>
          </p:cNvSpPr>
          <p:nvPr>
            <p:ph type="body"/>
          </p:nvPr>
        </p:nvSpPr>
        <p:spPr>
          <a:xfrm>
            <a:off x="756000" y="5076360"/>
            <a:ext cx="6047280" cy="4808880"/>
          </a:xfrm>
          <a:prstGeom prst="rect">
            <a:avLst/>
          </a:prstGeom>
        </p:spPr>
        <p:txBody>
          <a:bodyPr lIns="0" rIns="0" tIns="0" bIns="0"/>
          <a:p>
            <a:pPr marL="216000" indent="-216000" algn="ctr">
              <a:lnSpc>
                <a:spcPct val="100000"/>
              </a:lnSpc>
            </a:pPr>
            <a:r>
              <a:rPr b="0" lang="en-AU" sz="1800" spc="-1" strike="noStrike">
                <a:latin typeface="Arial"/>
              </a:rPr>
              <a:t>Final Tips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Here are some final tips.</a:t>
            </a:r>
            <a:endParaRPr b="0" lang="en-AU" sz="1800" spc="-1" strike="noStrike">
              <a:latin typeface="Arial"/>
            </a:endParaRPr>
          </a:p>
          <a:p>
            <a:pPr marL="216000" indent="-216000">
              <a:lnSpc>
                <a:spcPct val="100000"/>
              </a:lnSpc>
            </a:pPr>
            <a:br/>
            <a:r>
              <a:rPr b="0" lang="en-AU" sz="1800" spc="-1" strike="noStrike">
                <a:latin typeface="Arial"/>
              </a:rPr>
              <a:t>Readers are encouraged to research each of these topics elsewhere.</a:t>
            </a:r>
            <a:endParaRPr b="0" lang="en-AU" sz="1800" spc="-1" strike="noStrike">
              <a:latin typeface="Arial"/>
            </a:endParaRPr>
          </a:p>
        </p:txBody>
      </p:sp>
    </p:spTree>
  </p:cSld>
</p:notes>
</file>

<file path=ppt/notesSlides/notesSlide5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7" name="PlaceHolder 1"/>
          <p:cNvSpPr>
            <a:spLocks noGrp="1"/>
          </p:cNvSpPr>
          <p:nvPr>
            <p:ph type="body"/>
          </p:nvPr>
        </p:nvSpPr>
        <p:spPr>
          <a:xfrm>
            <a:off x="756000" y="5076360"/>
            <a:ext cx="6047280" cy="4808880"/>
          </a:xfrm>
          <a:prstGeom prst="rect">
            <a:avLst/>
          </a:prstGeom>
        </p:spPr>
        <p:txBody>
          <a:bodyPr lIns="0" rIns="0" tIns="0" bIns="0"/>
          <a:p>
            <a:pPr marL="216000" indent="-216000" algn="ctr">
              <a:lnSpc>
                <a:spcPct val="100000"/>
              </a:lnSpc>
            </a:pPr>
            <a:r>
              <a:rPr b="0" lang="en-AU" sz="1800" spc="-1" strike="noStrike">
                <a:latin typeface="Arial"/>
              </a:rPr>
              <a:t>Fibonacci</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This is considered a part of the broad field of technical analysis, even if it is not used by many technical analysts.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Readers should seek more information on this topic, as it is a little difficult to try to summarise it meaningfully here.</a:t>
            </a:r>
            <a:endParaRPr b="0" lang="en-AU" sz="1800" spc="-1" strike="noStrike">
              <a:latin typeface="Arial"/>
            </a:endParaRPr>
          </a:p>
        </p:txBody>
      </p:sp>
    </p:spTree>
  </p:cSld>
</p:notes>
</file>

<file path=ppt/notesSlides/notesSlide5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8" name="PlaceHolder 1"/>
          <p:cNvSpPr>
            <a:spLocks noGrp="1"/>
          </p:cNvSpPr>
          <p:nvPr>
            <p:ph type="body"/>
          </p:nvPr>
        </p:nvSpPr>
        <p:spPr>
          <a:xfrm>
            <a:off x="755280" y="5076360"/>
            <a:ext cx="6047280" cy="5184360"/>
          </a:xfrm>
          <a:prstGeom prst="rect">
            <a:avLst/>
          </a:prstGeom>
        </p:spPr>
        <p:txBody>
          <a:bodyPr lIns="0" rIns="0" tIns="0" bIns="0"/>
          <a:p>
            <a:pPr marL="216000" indent="-216000" algn="ctr">
              <a:lnSpc>
                <a:spcPct val="100000"/>
              </a:lnSpc>
            </a:pPr>
            <a:r>
              <a:rPr b="0" lang="en-AU" sz="1800" spc="-1" strike="noStrike">
                <a:latin typeface="Arial"/>
              </a:rPr>
              <a:t>Charting software</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Some people might underestimate the importance and value of using a good charting tool to help with making investing and trading decisions.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A good tool can not only provide better answers faster, but can also be a joy to use.</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There are huge differences between the products in the full range of charting tools.</a:t>
            </a:r>
            <a:endParaRPr b="0" lang="en-AU" sz="1800" spc="-1" strike="noStrike">
              <a:latin typeface="Arial"/>
            </a:endParaRPr>
          </a:p>
        </p:txBody>
      </p:sp>
    </p:spTree>
  </p:cSld>
</p:notes>
</file>

<file path=ppt/notesSlides/notesSlide5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9" name="PlaceHolder 1"/>
          <p:cNvSpPr>
            <a:spLocks noGrp="1"/>
          </p:cNvSpPr>
          <p:nvPr>
            <p:ph type="body"/>
          </p:nvPr>
        </p:nvSpPr>
        <p:spPr>
          <a:xfrm>
            <a:off x="756000" y="5076360"/>
            <a:ext cx="6047280" cy="4808880"/>
          </a:xfrm>
          <a:prstGeom prst="rect">
            <a:avLst/>
          </a:prstGeom>
        </p:spPr>
        <p:txBody>
          <a:bodyPr lIns="0" rIns="0" tIns="0" bIns="0"/>
          <a:p>
            <a:pPr marL="216000" indent="-216000" algn="ctr">
              <a:lnSpc>
                <a:spcPct val="100000"/>
              </a:lnSpc>
            </a:pPr>
            <a:r>
              <a:rPr b="0" lang="en-AU" sz="1800" spc="-1" strike="noStrike">
                <a:latin typeface="Arial"/>
              </a:rPr>
              <a:t>Key features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Here is a list of most of the key features of charting tools that one should consider.</a:t>
            </a:r>
            <a:endParaRPr b="0" lang="en-AU" sz="18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6" name="PlaceHolder 1"/>
          <p:cNvSpPr>
            <a:spLocks noGrp="1"/>
          </p:cNvSpPr>
          <p:nvPr>
            <p:ph type="body"/>
          </p:nvPr>
        </p:nvSpPr>
        <p:spPr>
          <a:xfrm>
            <a:off x="756000" y="5076360"/>
            <a:ext cx="6047280" cy="4808880"/>
          </a:xfrm>
          <a:prstGeom prst="rect">
            <a:avLst/>
          </a:prstGeom>
        </p:spPr>
        <p:txBody>
          <a:bodyPr lIns="0" rIns="0" tIns="0" bIns="0"/>
          <a:p>
            <a:pPr marL="216000" indent="-216000" algn="ctr">
              <a:lnSpc>
                <a:spcPct val="100000"/>
              </a:lnSpc>
            </a:pPr>
            <a:r>
              <a:rPr b="1" lang="en-AU" sz="1800" spc="-1" strike="noStrike">
                <a:latin typeface="Arial"/>
              </a:rPr>
              <a:t>DEFINITION</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There are several definitions for technical analysis, and they are all somewhat similar.</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This is one accepted version.</a:t>
            </a:r>
            <a:endParaRPr b="0" lang="en-AU" sz="1800" spc="-1" strike="noStrike">
              <a:latin typeface="Arial"/>
            </a:endParaRPr>
          </a:p>
        </p:txBody>
      </p:sp>
    </p:spTree>
  </p:cSld>
</p:notes>
</file>

<file path=ppt/notesSlides/notesSlide6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0" name="PlaceHolder 1"/>
          <p:cNvSpPr>
            <a:spLocks noGrp="1"/>
          </p:cNvSpPr>
          <p:nvPr>
            <p:ph type="body"/>
          </p:nvPr>
        </p:nvSpPr>
        <p:spPr>
          <a:xfrm>
            <a:off x="756000" y="5076360"/>
            <a:ext cx="6047280" cy="4808880"/>
          </a:xfrm>
          <a:prstGeom prst="rect">
            <a:avLst/>
          </a:prstGeom>
        </p:spPr>
        <p:txBody>
          <a:bodyPr lIns="0" rIns="0" tIns="0" bIns="0"/>
          <a:p>
            <a:pPr marL="216000" indent="-216000" algn="ctr">
              <a:lnSpc>
                <a:spcPct val="100000"/>
              </a:lnSpc>
            </a:pPr>
            <a:r>
              <a:rPr b="0" lang="en-AU" sz="2000" spc="-1" strike="noStrike">
                <a:latin typeface="Arial"/>
              </a:rPr>
              <a:t>Summary</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So, to summarise, the broad subject of technical analysis comprises these major headings.</a:t>
            </a:r>
            <a:endParaRPr b="0" lang="en-AU" sz="2000" spc="-1" strike="noStrike">
              <a:latin typeface="Arial"/>
            </a:endParaRPr>
          </a:p>
        </p:txBody>
      </p:sp>
    </p:spTree>
  </p:cSld>
</p:notes>
</file>

<file path=ppt/notesSlides/notesSlide6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1" name="PlaceHolder 1"/>
          <p:cNvSpPr>
            <a:spLocks noGrp="1"/>
          </p:cNvSpPr>
          <p:nvPr>
            <p:ph type="body"/>
          </p:nvPr>
        </p:nvSpPr>
        <p:spPr>
          <a:xfrm>
            <a:off x="756000" y="5076360"/>
            <a:ext cx="6047280" cy="4808880"/>
          </a:xfrm>
          <a:prstGeom prst="rect">
            <a:avLst/>
          </a:prstGeom>
        </p:spPr>
        <p:txBody>
          <a:bodyPr lIns="0" rIns="0" tIns="0" bIns="0"/>
          <a:p>
            <a:pPr marL="216000" indent="-216000" algn="ctr">
              <a:lnSpc>
                <a:spcPct val="100000"/>
              </a:lnSpc>
            </a:pPr>
            <a:r>
              <a:rPr b="0" lang="en-AU" sz="2000" spc="-1" strike="noStrike">
                <a:latin typeface="Arial"/>
              </a:rPr>
              <a:t>Technical Analysis is useful </a:t>
            </a:r>
            <a:endParaRPr b="0" lang="en-AU" sz="2000" spc="-1" strike="noStrike">
              <a:latin typeface="Arial"/>
            </a:endParaRPr>
          </a:p>
          <a:p>
            <a:pPr marL="216000" indent="-216000">
              <a:lnSpc>
                <a:spcPct val="100000"/>
              </a:lnSpc>
            </a:pPr>
            <a:endParaRPr b="0" lang="en-AU" sz="2000" spc="-1" strike="noStrike">
              <a:latin typeface="Arial"/>
            </a:endParaRPr>
          </a:p>
          <a:p>
            <a:pPr marL="216000" indent="-216000">
              <a:lnSpc>
                <a:spcPct val="100000"/>
              </a:lnSpc>
            </a:pPr>
            <a:r>
              <a:rPr b="0" lang="en-AU" sz="2000" spc="-1" strike="noStrike">
                <a:latin typeface="Arial"/>
              </a:rPr>
              <a:t>And technical analysis is very useful for the reason spelt out on this slide.</a:t>
            </a:r>
            <a:endParaRPr b="0" lang="en-AU" sz="2000" spc="-1" strike="noStrike">
              <a:latin typeface="Arial"/>
            </a:endParaRPr>
          </a:p>
        </p:txBody>
      </p:sp>
    </p:spTree>
  </p:cSld>
</p:notes>
</file>

<file path=ppt/notesSlides/notesSlide6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2" name="PlaceHolder 1"/>
          <p:cNvSpPr>
            <a:spLocks noGrp="1"/>
          </p:cNvSpPr>
          <p:nvPr>
            <p:ph type="body"/>
          </p:nvPr>
        </p:nvSpPr>
        <p:spPr>
          <a:xfrm>
            <a:off x="756000" y="5076360"/>
            <a:ext cx="6047280" cy="4808880"/>
          </a:xfrm>
          <a:prstGeom prst="rect">
            <a:avLst/>
          </a:prstGeom>
        </p:spPr>
        <p:txBody>
          <a:bodyPr lIns="0" rIns="0" tIns="0" bIns="0"/>
          <a:p>
            <a:pPr marL="216000" indent="-216000" algn="ctr">
              <a:lnSpc>
                <a:spcPct val="100000"/>
              </a:lnSpc>
            </a:pPr>
            <a:r>
              <a:rPr b="0" lang="en-AU" sz="2000" spc="-1" strike="noStrike">
                <a:latin typeface="Arial"/>
              </a:rPr>
              <a:t>For anyone viewing these slides at the annual Expo events, or at an ATAA Chapter meeting, this set of slides can be emailed to you (as well as notification of upcoming ATAA meetings and events).</a:t>
            </a:r>
            <a:endParaRPr b="0" lang="en-AU"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7" name="PlaceHolder 1"/>
          <p:cNvSpPr>
            <a:spLocks noGrp="1"/>
          </p:cNvSpPr>
          <p:nvPr>
            <p:ph type="body"/>
          </p:nvPr>
        </p:nvSpPr>
        <p:spPr>
          <a:xfrm>
            <a:off x="756000" y="5076360"/>
            <a:ext cx="6047280" cy="4808880"/>
          </a:xfrm>
          <a:prstGeom prst="rect">
            <a:avLst/>
          </a:prstGeom>
        </p:spPr>
        <p:txBody>
          <a:bodyPr lIns="0" rIns="0" tIns="0" bIns="0"/>
          <a:p>
            <a:pPr marL="216000" indent="-216000" algn="ctr">
              <a:lnSpc>
                <a:spcPct val="100000"/>
              </a:lnSpc>
            </a:pPr>
            <a:r>
              <a:rPr b="0" lang="en-AU" sz="1800" spc="-1" strike="noStrike">
                <a:latin typeface="Arial"/>
              </a:rPr>
              <a:t>Beginners take note!!</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For many people, when they start out learning about technical analysis, it can take in the order of 2 to 4 years to “discover” all the different aspects of technical analysis.</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This slide summarises the major areas that comprise the subject. Each of these tends to comprise many sub-topics.</a:t>
            </a:r>
            <a:endParaRPr b="0" lang="en-AU" sz="1800" spc="-1" strike="noStrike">
              <a:latin typeface="Arial"/>
            </a:endParaRPr>
          </a:p>
          <a:p>
            <a:pPr marL="216000" indent="-216000">
              <a:lnSpc>
                <a:spcPct val="100000"/>
              </a:lnSpc>
            </a:pPr>
            <a:br/>
            <a:r>
              <a:rPr b="0" lang="en-AU" sz="1800" spc="-1" strike="noStrike">
                <a:latin typeface="Arial"/>
              </a:rPr>
              <a:t>The challenge for people who are new to technical analysis is to understand the broad subject and then focus on the sub-topics that seem to be of interest. Because not all of them will be of interest.</a:t>
            </a:r>
            <a:endParaRPr b="0" lang="en-AU" sz="18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8" name="PlaceHolder 1"/>
          <p:cNvSpPr>
            <a:spLocks noGrp="1"/>
          </p:cNvSpPr>
          <p:nvPr>
            <p:ph type="body"/>
          </p:nvPr>
        </p:nvSpPr>
        <p:spPr>
          <a:xfrm>
            <a:off x="755280" y="5076360"/>
            <a:ext cx="6047280" cy="4588200"/>
          </a:xfrm>
          <a:prstGeom prst="rect">
            <a:avLst/>
          </a:prstGeom>
        </p:spPr>
        <p:txBody>
          <a:bodyPr lIns="0" rIns="0" tIns="0" bIns="0"/>
          <a:p>
            <a:pPr marL="216000" indent="-216000" algn="ctr">
              <a:lnSpc>
                <a:spcPct val="100000"/>
              </a:lnSpc>
            </a:pPr>
            <a:r>
              <a:rPr b="0" lang="en-AU" sz="1800" spc="-1" strike="noStrike">
                <a:latin typeface="Arial"/>
              </a:rPr>
              <a:t>Two important notes (as on the slide)</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A comment on note 2:- Technical analysis is based on the interpretation of price charts, which themselves summarise the opinions of market participants. As this is a reflection of the behaviours of the market participants, it can't be a 100% accurate science. </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HOWEVER, technical analysis is accurate enough so that proponents will be a long way ahead of the average investor in understanding the likely price movements ahead.</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(When this proponent first learnt about it, he thought that it was a black science — like witchcraft — and unfair on others; but quickly changed this view.)</a:t>
            </a:r>
            <a:endParaRPr b="0" lang="en-AU" sz="18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9" name="PlaceHolder 1"/>
          <p:cNvSpPr>
            <a:spLocks noGrp="1"/>
          </p:cNvSpPr>
          <p:nvPr>
            <p:ph type="body"/>
          </p:nvPr>
        </p:nvSpPr>
        <p:spPr>
          <a:xfrm>
            <a:off x="755280" y="5076360"/>
            <a:ext cx="6047280" cy="4588200"/>
          </a:xfrm>
          <a:prstGeom prst="rect">
            <a:avLst/>
          </a:prstGeom>
        </p:spPr>
        <p:txBody>
          <a:bodyPr lIns="0" rIns="0" tIns="0" bIns="0"/>
          <a:p>
            <a:pPr marL="216000" indent="-216000" algn="ctr">
              <a:lnSpc>
                <a:spcPct val="100000"/>
              </a:lnSpc>
            </a:pPr>
            <a:r>
              <a:rPr b="0" lang="en-AU" sz="1800" spc="-1" strike="noStrike">
                <a:latin typeface="Arial"/>
              </a:rPr>
              <a:t>Two important notes (as on the slide)</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A comment on note 2:- Technical analysis is based on the interpretation of price charts, which themselves summarise the opinions of market participants. As this is a reflection of the behaviours of the market participants, it can't be a 100% accurate science. </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HOWEVER, technical analysis is accurate enough so that proponents will be a long way ahead of the average investor in understanding the likely price movements ahead.</a:t>
            </a:r>
            <a:endParaRPr b="0" lang="en-AU" sz="1800" spc="-1" strike="noStrike">
              <a:latin typeface="Arial"/>
            </a:endParaRPr>
          </a:p>
          <a:p>
            <a:pPr marL="216000" indent="-216000">
              <a:lnSpc>
                <a:spcPct val="100000"/>
              </a:lnSpc>
            </a:pPr>
            <a:endParaRPr b="0" lang="en-AU" sz="1800" spc="-1" strike="noStrike">
              <a:latin typeface="Arial"/>
            </a:endParaRPr>
          </a:p>
          <a:p>
            <a:pPr marL="216000" indent="-216000">
              <a:lnSpc>
                <a:spcPct val="100000"/>
              </a:lnSpc>
            </a:pPr>
            <a:r>
              <a:rPr b="0" lang="en-AU" sz="1800" spc="-1" strike="noStrike">
                <a:latin typeface="Arial"/>
              </a:rPr>
              <a:t>(When this proponent first learnt about it, he thought that it was a black science — like witchcraft — and unfair on others; but quickly changed this view.)</a:t>
            </a:r>
            <a:endParaRPr b="0" lang="en-AU" sz="18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9.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0.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1.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2.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3.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5.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6.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9.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0.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1.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2.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3.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4.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6.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7.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8.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9.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0.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81.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2.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3.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4.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5.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7.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8.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9.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0.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1.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2.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3.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4.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5.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6.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8.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9.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0.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1.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2.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3.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4.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5.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6.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7.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9.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0.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1.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2.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3.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4.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5.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6.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7.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18.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0.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1.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2.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3.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4.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5.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6.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7.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8.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9.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1.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2.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3.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4.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5.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6.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7.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8.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9.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4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2.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3.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4.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5.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6.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7.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8.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9.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50.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5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52.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53.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54.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55.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56.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57.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58.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59.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0.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61.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6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63.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64.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65.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66.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67.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68.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69.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0.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1.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2.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4.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5.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6.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30" name="PlaceHolder 2"/>
          <p:cNvSpPr>
            <a:spLocks noGrp="1"/>
          </p:cNvSpPr>
          <p:nvPr>
            <p:ph type="body"/>
          </p:nvPr>
        </p:nvSpPr>
        <p:spPr>
          <a:xfrm>
            <a:off x="504000" y="1768680"/>
            <a:ext cx="9072000" cy="2090880"/>
          </a:xfrm>
          <a:prstGeom prst="rect">
            <a:avLst/>
          </a:prstGeom>
        </p:spPr>
        <p:txBody>
          <a:bodyPr lIns="0" rIns="0" tIns="0" bIns="0">
            <a:normAutofit/>
          </a:bodyPr>
          <a:p>
            <a:endParaRPr b="0" lang="en-AU" sz="3200" spc="-1" strike="noStrike">
              <a:latin typeface="Arial"/>
            </a:endParaRPr>
          </a:p>
        </p:txBody>
      </p:sp>
      <p:sp>
        <p:nvSpPr>
          <p:cNvPr id="31" name="PlaceHolder 3"/>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366"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367" name="PlaceHolder 3"/>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68"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69" name="PlaceHolder 1"/>
          <p:cNvSpPr>
            <a:spLocks noGrp="1"/>
          </p:cNvSpPr>
          <p:nvPr>
            <p:ph type="subTitle"/>
          </p:nvPr>
        </p:nvSpPr>
        <p:spPr>
          <a:xfrm>
            <a:off x="504000" y="925200"/>
            <a:ext cx="9071280" cy="29584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70"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371"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372" name="PlaceHolder 3"/>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
        <p:nvSpPr>
          <p:cNvPr id="373" name="PlaceHolder 4"/>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74"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375"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376"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377"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78"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379"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380"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381" name="PlaceHolder 4"/>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82"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383" name="PlaceHolder 2"/>
          <p:cNvSpPr>
            <a:spLocks noGrp="1"/>
          </p:cNvSpPr>
          <p:nvPr>
            <p:ph type="body"/>
          </p:nvPr>
        </p:nvSpPr>
        <p:spPr>
          <a:xfrm>
            <a:off x="504000" y="1768680"/>
            <a:ext cx="9072000" cy="2090880"/>
          </a:xfrm>
          <a:prstGeom prst="rect">
            <a:avLst/>
          </a:prstGeom>
        </p:spPr>
        <p:txBody>
          <a:bodyPr lIns="0" rIns="0" tIns="0" bIns="0">
            <a:normAutofit/>
          </a:bodyPr>
          <a:p>
            <a:endParaRPr b="0" lang="en-AU" sz="3200" spc="-1" strike="noStrike">
              <a:latin typeface="Arial"/>
            </a:endParaRPr>
          </a:p>
        </p:txBody>
      </p:sp>
      <p:sp>
        <p:nvSpPr>
          <p:cNvPr id="384" name="PlaceHolder 3"/>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386"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387"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388"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
        <p:nvSpPr>
          <p:cNvPr id="389" name="PlaceHolder 5"/>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90"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391" name="PlaceHolder 2"/>
          <p:cNvSpPr>
            <a:spLocks noGrp="1"/>
          </p:cNvSpPr>
          <p:nvPr>
            <p:ph type="body"/>
          </p:nvPr>
        </p:nvSpPr>
        <p:spPr>
          <a:xfrm>
            <a:off x="504000" y="1768680"/>
            <a:ext cx="2921040" cy="2090880"/>
          </a:xfrm>
          <a:prstGeom prst="rect">
            <a:avLst/>
          </a:prstGeom>
        </p:spPr>
        <p:txBody>
          <a:bodyPr lIns="0" rIns="0" tIns="0" bIns="0">
            <a:normAutofit/>
          </a:bodyPr>
          <a:p>
            <a:endParaRPr b="0" lang="en-AU" sz="3200" spc="-1" strike="noStrike">
              <a:latin typeface="Arial"/>
            </a:endParaRPr>
          </a:p>
        </p:txBody>
      </p:sp>
      <p:sp>
        <p:nvSpPr>
          <p:cNvPr id="392" name="PlaceHolder 3"/>
          <p:cNvSpPr>
            <a:spLocks noGrp="1"/>
          </p:cNvSpPr>
          <p:nvPr>
            <p:ph type="body"/>
          </p:nvPr>
        </p:nvSpPr>
        <p:spPr>
          <a:xfrm>
            <a:off x="3571560" y="1768680"/>
            <a:ext cx="2921040" cy="2090880"/>
          </a:xfrm>
          <a:prstGeom prst="rect">
            <a:avLst/>
          </a:prstGeom>
        </p:spPr>
        <p:txBody>
          <a:bodyPr lIns="0" rIns="0" tIns="0" bIns="0">
            <a:normAutofit/>
          </a:bodyPr>
          <a:p>
            <a:endParaRPr b="0" lang="en-AU" sz="3200" spc="-1" strike="noStrike">
              <a:latin typeface="Arial"/>
            </a:endParaRPr>
          </a:p>
        </p:txBody>
      </p:sp>
      <p:sp>
        <p:nvSpPr>
          <p:cNvPr id="393" name="PlaceHolder 4"/>
          <p:cNvSpPr>
            <a:spLocks noGrp="1"/>
          </p:cNvSpPr>
          <p:nvPr>
            <p:ph type="body"/>
          </p:nvPr>
        </p:nvSpPr>
        <p:spPr>
          <a:xfrm>
            <a:off x="6639120" y="1768680"/>
            <a:ext cx="2921040" cy="2090880"/>
          </a:xfrm>
          <a:prstGeom prst="rect">
            <a:avLst/>
          </a:prstGeom>
        </p:spPr>
        <p:txBody>
          <a:bodyPr lIns="0" rIns="0" tIns="0" bIns="0">
            <a:normAutofit/>
          </a:bodyPr>
          <a:p>
            <a:endParaRPr b="0" lang="en-AU" sz="3200" spc="-1" strike="noStrike">
              <a:latin typeface="Arial"/>
            </a:endParaRPr>
          </a:p>
        </p:txBody>
      </p:sp>
      <p:sp>
        <p:nvSpPr>
          <p:cNvPr id="394" name="PlaceHolder 5"/>
          <p:cNvSpPr>
            <a:spLocks noGrp="1"/>
          </p:cNvSpPr>
          <p:nvPr>
            <p:ph type="body"/>
          </p:nvPr>
        </p:nvSpPr>
        <p:spPr>
          <a:xfrm>
            <a:off x="6639120" y="4058640"/>
            <a:ext cx="2921040" cy="2090880"/>
          </a:xfrm>
          <a:prstGeom prst="rect">
            <a:avLst/>
          </a:prstGeom>
        </p:spPr>
        <p:txBody>
          <a:bodyPr lIns="0" rIns="0" tIns="0" bIns="0">
            <a:normAutofit/>
          </a:bodyPr>
          <a:p>
            <a:endParaRPr b="0" lang="en-AU" sz="3200" spc="-1" strike="noStrike">
              <a:latin typeface="Arial"/>
            </a:endParaRPr>
          </a:p>
        </p:txBody>
      </p:sp>
      <p:sp>
        <p:nvSpPr>
          <p:cNvPr id="395" name="PlaceHolder 6"/>
          <p:cNvSpPr>
            <a:spLocks noGrp="1"/>
          </p:cNvSpPr>
          <p:nvPr>
            <p:ph type="body"/>
          </p:nvPr>
        </p:nvSpPr>
        <p:spPr>
          <a:xfrm>
            <a:off x="3571560" y="4058640"/>
            <a:ext cx="2921040" cy="2090880"/>
          </a:xfrm>
          <a:prstGeom prst="rect">
            <a:avLst/>
          </a:prstGeom>
        </p:spPr>
        <p:txBody>
          <a:bodyPr lIns="0" rIns="0" tIns="0" bIns="0">
            <a:normAutofit/>
          </a:bodyPr>
          <a:p>
            <a:endParaRPr b="0" lang="en-AU" sz="3200" spc="-1" strike="noStrike">
              <a:latin typeface="Arial"/>
            </a:endParaRPr>
          </a:p>
        </p:txBody>
      </p:sp>
      <p:sp>
        <p:nvSpPr>
          <p:cNvPr id="396" name="PlaceHolder 7"/>
          <p:cNvSpPr>
            <a:spLocks noGrp="1"/>
          </p:cNvSpPr>
          <p:nvPr>
            <p:ph type="body"/>
          </p:nvPr>
        </p:nvSpPr>
        <p:spPr>
          <a:xfrm>
            <a:off x="504000" y="4058640"/>
            <a:ext cx="292104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33"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34"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35"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
        <p:nvSpPr>
          <p:cNvPr id="36" name="PlaceHolder 5"/>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5"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406"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07"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408" name="PlaceHolder 2"/>
          <p:cNvSpPr>
            <a:spLocks noGrp="1"/>
          </p:cNvSpPr>
          <p:nvPr>
            <p:ph type="body"/>
          </p:nvPr>
        </p:nvSpPr>
        <p:spPr>
          <a:xfrm>
            <a:off x="504000" y="1768680"/>
            <a:ext cx="907200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09"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410"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411" name="PlaceHolder 3"/>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12"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13" name="PlaceHolder 1"/>
          <p:cNvSpPr>
            <a:spLocks noGrp="1"/>
          </p:cNvSpPr>
          <p:nvPr>
            <p:ph type="subTitle"/>
          </p:nvPr>
        </p:nvSpPr>
        <p:spPr>
          <a:xfrm>
            <a:off x="504000" y="925200"/>
            <a:ext cx="9071280" cy="29584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14"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415"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416" name="PlaceHolder 3"/>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
        <p:nvSpPr>
          <p:cNvPr id="417" name="PlaceHolder 4"/>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18"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419"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420"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421"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22"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423"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424"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425" name="PlaceHolder 4"/>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26"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427" name="PlaceHolder 2"/>
          <p:cNvSpPr>
            <a:spLocks noGrp="1"/>
          </p:cNvSpPr>
          <p:nvPr>
            <p:ph type="body"/>
          </p:nvPr>
        </p:nvSpPr>
        <p:spPr>
          <a:xfrm>
            <a:off x="504000" y="1768680"/>
            <a:ext cx="9072000" cy="2090880"/>
          </a:xfrm>
          <a:prstGeom prst="rect">
            <a:avLst/>
          </a:prstGeom>
        </p:spPr>
        <p:txBody>
          <a:bodyPr lIns="0" rIns="0" tIns="0" bIns="0">
            <a:normAutofit/>
          </a:bodyPr>
          <a:p>
            <a:endParaRPr b="0" lang="en-AU" sz="3200" spc="-1" strike="noStrike">
              <a:latin typeface="Arial"/>
            </a:endParaRPr>
          </a:p>
        </p:txBody>
      </p:sp>
      <p:sp>
        <p:nvSpPr>
          <p:cNvPr id="428" name="PlaceHolder 3"/>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29"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430"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431"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432"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
        <p:nvSpPr>
          <p:cNvPr id="433" name="PlaceHolder 5"/>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38" name="PlaceHolder 2"/>
          <p:cNvSpPr>
            <a:spLocks noGrp="1"/>
          </p:cNvSpPr>
          <p:nvPr>
            <p:ph type="body"/>
          </p:nvPr>
        </p:nvSpPr>
        <p:spPr>
          <a:xfrm>
            <a:off x="504000" y="1768680"/>
            <a:ext cx="2921040" cy="2090880"/>
          </a:xfrm>
          <a:prstGeom prst="rect">
            <a:avLst/>
          </a:prstGeom>
        </p:spPr>
        <p:txBody>
          <a:bodyPr lIns="0" rIns="0" tIns="0" bIns="0">
            <a:normAutofit/>
          </a:bodyPr>
          <a:p>
            <a:endParaRPr b="0" lang="en-AU" sz="3200" spc="-1" strike="noStrike">
              <a:latin typeface="Arial"/>
            </a:endParaRPr>
          </a:p>
        </p:txBody>
      </p:sp>
      <p:sp>
        <p:nvSpPr>
          <p:cNvPr id="39" name="PlaceHolder 3"/>
          <p:cNvSpPr>
            <a:spLocks noGrp="1"/>
          </p:cNvSpPr>
          <p:nvPr>
            <p:ph type="body"/>
          </p:nvPr>
        </p:nvSpPr>
        <p:spPr>
          <a:xfrm>
            <a:off x="3571560" y="1768680"/>
            <a:ext cx="2921040" cy="2090880"/>
          </a:xfrm>
          <a:prstGeom prst="rect">
            <a:avLst/>
          </a:prstGeom>
        </p:spPr>
        <p:txBody>
          <a:bodyPr lIns="0" rIns="0" tIns="0" bIns="0">
            <a:normAutofit/>
          </a:bodyPr>
          <a:p>
            <a:endParaRPr b="0" lang="en-AU" sz="3200" spc="-1" strike="noStrike">
              <a:latin typeface="Arial"/>
            </a:endParaRPr>
          </a:p>
        </p:txBody>
      </p:sp>
      <p:sp>
        <p:nvSpPr>
          <p:cNvPr id="40" name="PlaceHolder 4"/>
          <p:cNvSpPr>
            <a:spLocks noGrp="1"/>
          </p:cNvSpPr>
          <p:nvPr>
            <p:ph type="body"/>
          </p:nvPr>
        </p:nvSpPr>
        <p:spPr>
          <a:xfrm>
            <a:off x="6639120" y="1768680"/>
            <a:ext cx="2921040" cy="2090880"/>
          </a:xfrm>
          <a:prstGeom prst="rect">
            <a:avLst/>
          </a:prstGeom>
        </p:spPr>
        <p:txBody>
          <a:bodyPr lIns="0" rIns="0" tIns="0" bIns="0">
            <a:normAutofit/>
          </a:bodyPr>
          <a:p>
            <a:endParaRPr b="0" lang="en-AU" sz="3200" spc="-1" strike="noStrike">
              <a:latin typeface="Arial"/>
            </a:endParaRPr>
          </a:p>
        </p:txBody>
      </p:sp>
      <p:sp>
        <p:nvSpPr>
          <p:cNvPr id="41" name="PlaceHolder 5"/>
          <p:cNvSpPr>
            <a:spLocks noGrp="1"/>
          </p:cNvSpPr>
          <p:nvPr>
            <p:ph type="body"/>
          </p:nvPr>
        </p:nvSpPr>
        <p:spPr>
          <a:xfrm>
            <a:off x="6639120" y="4058640"/>
            <a:ext cx="2921040" cy="2090880"/>
          </a:xfrm>
          <a:prstGeom prst="rect">
            <a:avLst/>
          </a:prstGeom>
        </p:spPr>
        <p:txBody>
          <a:bodyPr lIns="0" rIns="0" tIns="0" bIns="0">
            <a:normAutofit/>
          </a:bodyPr>
          <a:p>
            <a:endParaRPr b="0" lang="en-AU" sz="3200" spc="-1" strike="noStrike">
              <a:latin typeface="Arial"/>
            </a:endParaRPr>
          </a:p>
        </p:txBody>
      </p:sp>
      <p:sp>
        <p:nvSpPr>
          <p:cNvPr id="42" name="PlaceHolder 6"/>
          <p:cNvSpPr>
            <a:spLocks noGrp="1"/>
          </p:cNvSpPr>
          <p:nvPr>
            <p:ph type="body"/>
          </p:nvPr>
        </p:nvSpPr>
        <p:spPr>
          <a:xfrm>
            <a:off x="3571560" y="4058640"/>
            <a:ext cx="2921040" cy="2090880"/>
          </a:xfrm>
          <a:prstGeom prst="rect">
            <a:avLst/>
          </a:prstGeom>
        </p:spPr>
        <p:txBody>
          <a:bodyPr lIns="0" rIns="0" tIns="0" bIns="0">
            <a:normAutofit/>
          </a:bodyPr>
          <a:p>
            <a:endParaRPr b="0" lang="en-AU" sz="3200" spc="-1" strike="noStrike">
              <a:latin typeface="Arial"/>
            </a:endParaRPr>
          </a:p>
        </p:txBody>
      </p:sp>
      <p:sp>
        <p:nvSpPr>
          <p:cNvPr id="43" name="PlaceHolder 7"/>
          <p:cNvSpPr>
            <a:spLocks noGrp="1"/>
          </p:cNvSpPr>
          <p:nvPr>
            <p:ph type="body"/>
          </p:nvPr>
        </p:nvSpPr>
        <p:spPr>
          <a:xfrm>
            <a:off x="504000" y="4058640"/>
            <a:ext cx="292104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34"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435" name="PlaceHolder 2"/>
          <p:cNvSpPr>
            <a:spLocks noGrp="1"/>
          </p:cNvSpPr>
          <p:nvPr>
            <p:ph type="body"/>
          </p:nvPr>
        </p:nvSpPr>
        <p:spPr>
          <a:xfrm>
            <a:off x="504000" y="1768680"/>
            <a:ext cx="2921040" cy="2090880"/>
          </a:xfrm>
          <a:prstGeom prst="rect">
            <a:avLst/>
          </a:prstGeom>
        </p:spPr>
        <p:txBody>
          <a:bodyPr lIns="0" rIns="0" tIns="0" bIns="0">
            <a:normAutofit/>
          </a:bodyPr>
          <a:p>
            <a:endParaRPr b="0" lang="en-AU" sz="3200" spc="-1" strike="noStrike">
              <a:latin typeface="Arial"/>
            </a:endParaRPr>
          </a:p>
        </p:txBody>
      </p:sp>
      <p:sp>
        <p:nvSpPr>
          <p:cNvPr id="436" name="PlaceHolder 3"/>
          <p:cNvSpPr>
            <a:spLocks noGrp="1"/>
          </p:cNvSpPr>
          <p:nvPr>
            <p:ph type="body"/>
          </p:nvPr>
        </p:nvSpPr>
        <p:spPr>
          <a:xfrm>
            <a:off x="3571560" y="1768680"/>
            <a:ext cx="2921040" cy="2090880"/>
          </a:xfrm>
          <a:prstGeom prst="rect">
            <a:avLst/>
          </a:prstGeom>
        </p:spPr>
        <p:txBody>
          <a:bodyPr lIns="0" rIns="0" tIns="0" bIns="0">
            <a:normAutofit/>
          </a:bodyPr>
          <a:p>
            <a:endParaRPr b="0" lang="en-AU" sz="3200" spc="-1" strike="noStrike">
              <a:latin typeface="Arial"/>
            </a:endParaRPr>
          </a:p>
        </p:txBody>
      </p:sp>
      <p:sp>
        <p:nvSpPr>
          <p:cNvPr id="437" name="PlaceHolder 4"/>
          <p:cNvSpPr>
            <a:spLocks noGrp="1"/>
          </p:cNvSpPr>
          <p:nvPr>
            <p:ph type="body"/>
          </p:nvPr>
        </p:nvSpPr>
        <p:spPr>
          <a:xfrm>
            <a:off x="6639120" y="1768680"/>
            <a:ext cx="2921040" cy="2090880"/>
          </a:xfrm>
          <a:prstGeom prst="rect">
            <a:avLst/>
          </a:prstGeom>
        </p:spPr>
        <p:txBody>
          <a:bodyPr lIns="0" rIns="0" tIns="0" bIns="0">
            <a:normAutofit/>
          </a:bodyPr>
          <a:p>
            <a:endParaRPr b="0" lang="en-AU" sz="3200" spc="-1" strike="noStrike">
              <a:latin typeface="Arial"/>
            </a:endParaRPr>
          </a:p>
        </p:txBody>
      </p:sp>
      <p:sp>
        <p:nvSpPr>
          <p:cNvPr id="438" name="PlaceHolder 5"/>
          <p:cNvSpPr>
            <a:spLocks noGrp="1"/>
          </p:cNvSpPr>
          <p:nvPr>
            <p:ph type="body"/>
          </p:nvPr>
        </p:nvSpPr>
        <p:spPr>
          <a:xfrm>
            <a:off x="6639120" y="4058640"/>
            <a:ext cx="2921040" cy="2090880"/>
          </a:xfrm>
          <a:prstGeom prst="rect">
            <a:avLst/>
          </a:prstGeom>
        </p:spPr>
        <p:txBody>
          <a:bodyPr lIns="0" rIns="0" tIns="0" bIns="0">
            <a:normAutofit/>
          </a:bodyPr>
          <a:p>
            <a:endParaRPr b="0" lang="en-AU" sz="3200" spc="-1" strike="noStrike">
              <a:latin typeface="Arial"/>
            </a:endParaRPr>
          </a:p>
        </p:txBody>
      </p:sp>
      <p:sp>
        <p:nvSpPr>
          <p:cNvPr id="439" name="PlaceHolder 6"/>
          <p:cNvSpPr>
            <a:spLocks noGrp="1"/>
          </p:cNvSpPr>
          <p:nvPr>
            <p:ph type="body"/>
          </p:nvPr>
        </p:nvSpPr>
        <p:spPr>
          <a:xfrm>
            <a:off x="3571560" y="4058640"/>
            <a:ext cx="2921040" cy="2090880"/>
          </a:xfrm>
          <a:prstGeom prst="rect">
            <a:avLst/>
          </a:prstGeom>
        </p:spPr>
        <p:txBody>
          <a:bodyPr lIns="0" rIns="0" tIns="0" bIns="0">
            <a:normAutofit/>
          </a:bodyPr>
          <a:p>
            <a:endParaRPr b="0" lang="en-AU" sz="3200" spc="-1" strike="noStrike">
              <a:latin typeface="Arial"/>
            </a:endParaRPr>
          </a:p>
        </p:txBody>
      </p:sp>
      <p:sp>
        <p:nvSpPr>
          <p:cNvPr id="440" name="PlaceHolder 7"/>
          <p:cNvSpPr>
            <a:spLocks noGrp="1"/>
          </p:cNvSpPr>
          <p:nvPr>
            <p:ph type="body"/>
          </p:nvPr>
        </p:nvSpPr>
        <p:spPr>
          <a:xfrm>
            <a:off x="504000" y="4058640"/>
            <a:ext cx="292104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9"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450"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1"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452" name="PlaceHolder 2"/>
          <p:cNvSpPr>
            <a:spLocks noGrp="1"/>
          </p:cNvSpPr>
          <p:nvPr>
            <p:ph type="body"/>
          </p:nvPr>
        </p:nvSpPr>
        <p:spPr>
          <a:xfrm>
            <a:off x="504000" y="1768680"/>
            <a:ext cx="907200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53"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454"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455" name="PlaceHolder 3"/>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56"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57" name="PlaceHolder 1"/>
          <p:cNvSpPr>
            <a:spLocks noGrp="1"/>
          </p:cNvSpPr>
          <p:nvPr>
            <p:ph type="subTitle"/>
          </p:nvPr>
        </p:nvSpPr>
        <p:spPr>
          <a:xfrm>
            <a:off x="504000" y="925200"/>
            <a:ext cx="9071280" cy="29584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58"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459"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460" name="PlaceHolder 3"/>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
        <p:nvSpPr>
          <p:cNvPr id="461" name="PlaceHolder 4"/>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62"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463"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464"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465"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66"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467"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468"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469" name="PlaceHolder 4"/>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70"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471" name="PlaceHolder 2"/>
          <p:cNvSpPr>
            <a:spLocks noGrp="1"/>
          </p:cNvSpPr>
          <p:nvPr>
            <p:ph type="body"/>
          </p:nvPr>
        </p:nvSpPr>
        <p:spPr>
          <a:xfrm>
            <a:off x="504000" y="1768680"/>
            <a:ext cx="9072000" cy="2090880"/>
          </a:xfrm>
          <a:prstGeom prst="rect">
            <a:avLst/>
          </a:prstGeom>
        </p:spPr>
        <p:txBody>
          <a:bodyPr lIns="0" rIns="0" tIns="0" bIns="0">
            <a:normAutofit/>
          </a:bodyPr>
          <a:p>
            <a:endParaRPr b="0" lang="en-AU" sz="3200" spc="-1" strike="noStrike">
              <a:latin typeface="Arial"/>
            </a:endParaRPr>
          </a:p>
        </p:txBody>
      </p:sp>
      <p:sp>
        <p:nvSpPr>
          <p:cNvPr id="472" name="PlaceHolder 3"/>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474"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475"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476"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
        <p:nvSpPr>
          <p:cNvPr id="477" name="PlaceHolder 5"/>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78"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479" name="PlaceHolder 2"/>
          <p:cNvSpPr>
            <a:spLocks noGrp="1"/>
          </p:cNvSpPr>
          <p:nvPr>
            <p:ph type="body"/>
          </p:nvPr>
        </p:nvSpPr>
        <p:spPr>
          <a:xfrm>
            <a:off x="504000" y="1768680"/>
            <a:ext cx="2921040" cy="2090880"/>
          </a:xfrm>
          <a:prstGeom prst="rect">
            <a:avLst/>
          </a:prstGeom>
        </p:spPr>
        <p:txBody>
          <a:bodyPr lIns="0" rIns="0" tIns="0" bIns="0">
            <a:normAutofit/>
          </a:bodyPr>
          <a:p>
            <a:endParaRPr b="0" lang="en-AU" sz="3200" spc="-1" strike="noStrike">
              <a:latin typeface="Arial"/>
            </a:endParaRPr>
          </a:p>
        </p:txBody>
      </p:sp>
      <p:sp>
        <p:nvSpPr>
          <p:cNvPr id="480" name="PlaceHolder 3"/>
          <p:cNvSpPr>
            <a:spLocks noGrp="1"/>
          </p:cNvSpPr>
          <p:nvPr>
            <p:ph type="body"/>
          </p:nvPr>
        </p:nvSpPr>
        <p:spPr>
          <a:xfrm>
            <a:off x="3571560" y="1768680"/>
            <a:ext cx="2921040" cy="2090880"/>
          </a:xfrm>
          <a:prstGeom prst="rect">
            <a:avLst/>
          </a:prstGeom>
        </p:spPr>
        <p:txBody>
          <a:bodyPr lIns="0" rIns="0" tIns="0" bIns="0">
            <a:normAutofit/>
          </a:bodyPr>
          <a:p>
            <a:endParaRPr b="0" lang="en-AU" sz="3200" spc="-1" strike="noStrike">
              <a:latin typeface="Arial"/>
            </a:endParaRPr>
          </a:p>
        </p:txBody>
      </p:sp>
      <p:sp>
        <p:nvSpPr>
          <p:cNvPr id="481" name="PlaceHolder 4"/>
          <p:cNvSpPr>
            <a:spLocks noGrp="1"/>
          </p:cNvSpPr>
          <p:nvPr>
            <p:ph type="body"/>
          </p:nvPr>
        </p:nvSpPr>
        <p:spPr>
          <a:xfrm>
            <a:off x="6639120" y="1768680"/>
            <a:ext cx="2921040" cy="2090880"/>
          </a:xfrm>
          <a:prstGeom prst="rect">
            <a:avLst/>
          </a:prstGeom>
        </p:spPr>
        <p:txBody>
          <a:bodyPr lIns="0" rIns="0" tIns="0" bIns="0">
            <a:normAutofit/>
          </a:bodyPr>
          <a:p>
            <a:endParaRPr b="0" lang="en-AU" sz="3200" spc="-1" strike="noStrike">
              <a:latin typeface="Arial"/>
            </a:endParaRPr>
          </a:p>
        </p:txBody>
      </p:sp>
      <p:sp>
        <p:nvSpPr>
          <p:cNvPr id="482" name="PlaceHolder 5"/>
          <p:cNvSpPr>
            <a:spLocks noGrp="1"/>
          </p:cNvSpPr>
          <p:nvPr>
            <p:ph type="body"/>
          </p:nvPr>
        </p:nvSpPr>
        <p:spPr>
          <a:xfrm>
            <a:off x="6639120" y="4058640"/>
            <a:ext cx="2921040" cy="2090880"/>
          </a:xfrm>
          <a:prstGeom prst="rect">
            <a:avLst/>
          </a:prstGeom>
        </p:spPr>
        <p:txBody>
          <a:bodyPr lIns="0" rIns="0" tIns="0" bIns="0">
            <a:normAutofit/>
          </a:bodyPr>
          <a:p>
            <a:endParaRPr b="0" lang="en-AU" sz="3200" spc="-1" strike="noStrike">
              <a:latin typeface="Arial"/>
            </a:endParaRPr>
          </a:p>
        </p:txBody>
      </p:sp>
      <p:sp>
        <p:nvSpPr>
          <p:cNvPr id="483" name="PlaceHolder 6"/>
          <p:cNvSpPr>
            <a:spLocks noGrp="1"/>
          </p:cNvSpPr>
          <p:nvPr>
            <p:ph type="body"/>
          </p:nvPr>
        </p:nvSpPr>
        <p:spPr>
          <a:xfrm>
            <a:off x="3571560" y="4058640"/>
            <a:ext cx="2921040" cy="2090880"/>
          </a:xfrm>
          <a:prstGeom prst="rect">
            <a:avLst/>
          </a:prstGeom>
        </p:spPr>
        <p:txBody>
          <a:bodyPr lIns="0" rIns="0" tIns="0" bIns="0">
            <a:normAutofit/>
          </a:bodyPr>
          <a:p>
            <a:endParaRPr b="0" lang="en-AU" sz="3200" spc="-1" strike="noStrike">
              <a:latin typeface="Arial"/>
            </a:endParaRPr>
          </a:p>
        </p:txBody>
      </p:sp>
      <p:sp>
        <p:nvSpPr>
          <p:cNvPr id="484" name="PlaceHolder 7"/>
          <p:cNvSpPr>
            <a:spLocks noGrp="1"/>
          </p:cNvSpPr>
          <p:nvPr>
            <p:ph type="body"/>
          </p:nvPr>
        </p:nvSpPr>
        <p:spPr>
          <a:xfrm>
            <a:off x="504000" y="4058640"/>
            <a:ext cx="292104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3"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494"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5"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496" name="PlaceHolder 2"/>
          <p:cNvSpPr>
            <a:spLocks noGrp="1"/>
          </p:cNvSpPr>
          <p:nvPr>
            <p:ph type="body"/>
          </p:nvPr>
        </p:nvSpPr>
        <p:spPr>
          <a:xfrm>
            <a:off x="504000" y="1768680"/>
            <a:ext cx="907200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97"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498"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499" name="PlaceHolder 3"/>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0"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1" name="PlaceHolder 1"/>
          <p:cNvSpPr>
            <a:spLocks noGrp="1"/>
          </p:cNvSpPr>
          <p:nvPr>
            <p:ph type="subTitle"/>
          </p:nvPr>
        </p:nvSpPr>
        <p:spPr>
          <a:xfrm>
            <a:off x="504000" y="925200"/>
            <a:ext cx="9071280" cy="29584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02"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503"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504" name="PlaceHolder 3"/>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
        <p:nvSpPr>
          <p:cNvPr id="505" name="PlaceHolder 4"/>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53"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06"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507"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508"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509"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10"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511"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512"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513" name="PlaceHolder 4"/>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14"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515" name="PlaceHolder 2"/>
          <p:cNvSpPr>
            <a:spLocks noGrp="1"/>
          </p:cNvSpPr>
          <p:nvPr>
            <p:ph type="body"/>
          </p:nvPr>
        </p:nvSpPr>
        <p:spPr>
          <a:xfrm>
            <a:off x="504000" y="1768680"/>
            <a:ext cx="9072000" cy="2090880"/>
          </a:xfrm>
          <a:prstGeom prst="rect">
            <a:avLst/>
          </a:prstGeom>
        </p:spPr>
        <p:txBody>
          <a:bodyPr lIns="0" rIns="0" tIns="0" bIns="0">
            <a:normAutofit/>
          </a:bodyPr>
          <a:p>
            <a:endParaRPr b="0" lang="en-AU" sz="3200" spc="-1" strike="noStrike">
              <a:latin typeface="Arial"/>
            </a:endParaRPr>
          </a:p>
        </p:txBody>
      </p:sp>
      <p:sp>
        <p:nvSpPr>
          <p:cNvPr id="516" name="PlaceHolder 3"/>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17"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518"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519"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520"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
        <p:nvSpPr>
          <p:cNvPr id="521" name="PlaceHolder 5"/>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22"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523" name="PlaceHolder 2"/>
          <p:cNvSpPr>
            <a:spLocks noGrp="1"/>
          </p:cNvSpPr>
          <p:nvPr>
            <p:ph type="body"/>
          </p:nvPr>
        </p:nvSpPr>
        <p:spPr>
          <a:xfrm>
            <a:off x="504000" y="1768680"/>
            <a:ext cx="2921040" cy="2090880"/>
          </a:xfrm>
          <a:prstGeom prst="rect">
            <a:avLst/>
          </a:prstGeom>
        </p:spPr>
        <p:txBody>
          <a:bodyPr lIns="0" rIns="0" tIns="0" bIns="0">
            <a:normAutofit/>
          </a:bodyPr>
          <a:p>
            <a:endParaRPr b="0" lang="en-AU" sz="3200" spc="-1" strike="noStrike">
              <a:latin typeface="Arial"/>
            </a:endParaRPr>
          </a:p>
        </p:txBody>
      </p:sp>
      <p:sp>
        <p:nvSpPr>
          <p:cNvPr id="524" name="PlaceHolder 3"/>
          <p:cNvSpPr>
            <a:spLocks noGrp="1"/>
          </p:cNvSpPr>
          <p:nvPr>
            <p:ph type="body"/>
          </p:nvPr>
        </p:nvSpPr>
        <p:spPr>
          <a:xfrm>
            <a:off x="3571560" y="1768680"/>
            <a:ext cx="2921040" cy="2090880"/>
          </a:xfrm>
          <a:prstGeom prst="rect">
            <a:avLst/>
          </a:prstGeom>
        </p:spPr>
        <p:txBody>
          <a:bodyPr lIns="0" rIns="0" tIns="0" bIns="0">
            <a:normAutofit/>
          </a:bodyPr>
          <a:p>
            <a:endParaRPr b="0" lang="en-AU" sz="3200" spc="-1" strike="noStrike">
              <a:latin typeface="Arial"/>
            </a:endParaRPr>
          </a:p>
        </p:txBody>
      </p:sp>
      <p:sp>
        <p:nvSpPr>
          <p:cNvPr id="525" name="PlaceHolder 4"/>
          <p:cNvSpPr>
            <a:spLocks noGrp="1"/>
          </p:cNvSpPr>
          <p:nvPr>
            <p:ph type="body"/>
          </p:nvPr>
        </p:nvSpPr>
        <p:spPr>
          <a:xfrm>
            <a:off x="6639120" y="1768680"/>
            <a:ext cx="2921040" cy="2090880"/>
          </a:xfrm>
          <a:prstGeom prst="rect">
            <a:avLst/>
          </a:prstGeom>
        </p:spPr>
        <p:txBody>
          <a:bodyPr lIns="0" rIns="0" tIns="0" bIns="0">
            <a:normAutofit/>
          </a:bodyPr>
          <a:p>
            <a:endParaRPr b="0" lang="en-AU" sz="3200" spc="-1" strike="noStrike">
              <a:latin typeface="Arial"/>
            </a:endParaRPr>
          </a:p>
        </p:txBody>
      </p:sp>
      <p:sp>
        <p:nvSpPr>
          <p:cNvPr id="526" name="PlaceHolder 5"/>
          <p:cNvSpPr>
            <a:spLocks noGrp="1"/>
          </p:cNvSpPr>
          <p:nvPr>
            <p:ph type="body"/>
          </p:nvPr>
        </p:nvSpPr>
        <p:spPr>
          <a:xfrm>
            <a:off x="6639120" y="4058640"/>
            <a:ext cx="2921040" cy="2090880"/>
          </a:xfrm>
          <a:prstGeom prst="rect">
            <a:avLst/>
          </a:prstGeom>
        </p:spPr>
        <p:txBody>
          <a:bodyPr lIns="0" rIns="0" tIns="0" bIns="0">
            <a:normAutofit/>
          </a:bodyPr>
          <a:p>
            <a:endParaRPr b="0" lang="en-AU" sz="3200" spc="-1" strike="noStrike">
              <a:latin typeface="Arial"/>
            </a:endParaRPr>
          </a:p>
        </p:txBody>
      </p:sp>
      <p:sp>
        <p:nvSpPr>
          <p:cNvPr id="527" name="PlaceHolder 6"/>
          <p:cNvSpPr>
            <a:spLocks noGrp="1"/>
          </p:cNvSpPr>
          <p:nvPr>
            <p:ph type="body"/>
          </p:nvPr>
        </p:nvSpPr>
        <p:spPr>
          <a:xfrm>
            <a:off x="3571560" y="4058640"/>
            <a:ext cx="2921040" cy="2090880"/>
          </a:xfrm>
          <a:prstGeom prst="rect">
            <a:avLst/>
          </a:prstGeom>
        </p:spPr>
        <p:txBody>
          <a:bodyPr lIns="0" rIns="0" tIns="0" bIns="0">
            <a:normAutofit/>
          </a:bodyPr>
          <a:p>
            <a:endParaRPr b="0" lang="en-AU" sz="3200" spc="-1" strike="noStrike">
              <a:latin typeface="Arial"/>
            </a:endParaRPr>
          </a:p>
        </p:txBody>
      </p:sp>
      <p:sp>
        <p:nvSpPr>
          <p:cNvPr id="528" name="PlaceHolder 7"/>
          <p:cNvSpPr>
            <a:spLocks noGrp="1"/>
          </p:cNvSpPr>
          <p:nvPr>
            <p:ph type="body"/>
          </p:nvPr>
        </p:nvSpPr>
        <p:spPr>
          <a:xfrm>
            <a:off x="504000" y="4058640"/>
            <a:ext cx="292104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37"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538"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1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39"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540" name="PlaceHolder 2"/>
          <p:cNvSpPr>
            <a:spLocks noGrp="1"/>
          </p:cNvSpPr>
          <p:nvPr>
            <p:ph type="body"/>
          </p:nvPr>
        </p:nvSpPr>
        <p:spPr>
          <a:xfrm>
            <a:off x="504000" y="1768680"/>
            <a:ext cx="907200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41"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542"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543" name="PlaceHolder 3"/>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4"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55" name="PlaceHolder 2"/>
          <p:cNvSpPr>
            <a:spLocks noGrp="1"/>
          </p:cNvSpPr>
          <p:nvPr>
            <p:ph type="body"/>
          </p:nvPr>
        </p:nvSpPr>
        <p:spPr>
          <a:xfrm>
            <a:off x="504000" y="1768680"/>
            <a:ext cx="907200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5" name="PlaceHolder 1"/>
          <p:cNvSpPr>
            <a:spLocks noGrp="1"/>
          </p:cNvSpPr>
          <p:nvPr>
            <p:ph type="subTitle"/>
          </p:nvPr>
        </p:nvSpPr>
        <p:spPr>
          <a:xfrm>
            <a:off x="504000" y="925200"/>
            <a:ext cx="9071280" cy="29584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1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46"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547"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548" name="PlaceHolder 3"/>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
        <p:nvSpPr>
          <p:cNvPr id="549" name="PlaceHolder 4"/>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0"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551"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552"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553"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54"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555"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556"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557" name="PlaceHolder 4"/>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58"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559" name="PlaceHolder 2"/>
          <p:cNvSpPr>
            <a:spLocks noGrp="1"/>
          </p:cNvSpPr>
          <p:nvPr>
            <p:ph type="body"/>
          </p:nvPr>
        </p:nvSpPr>
        <p:spPr>
          <a:xfrm>
            <a:off x="504000" y="1768680"/>
            <a:ext cx="9072000" cy="2090880"/>
          </a:xfrm>
          <a:prstGeom prst="rect">
            <a:avLst/>
          </a:prstGeom>
        </p:spPr>
        <p:txBody>
          <a:bodyPr lIns="0" rIns="0" tIns="0" bIns="0">
            <a:normAutofit/>
          </a:bodyPr>
          <a:p>
            <a:endParaRPr b="0" lang="en-AU" sz="3200" spc="-1" strike="noStrike">
              <a:latin typeface="Arial"/>
            </a:endParaRPr>
          </a:p>
        </p:txBody>
      </p:sp>
      <p:sp>
        <p:nvSpPr>
          <p:cNvPr id="560" name="PlaceHolder 3"/>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61"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562"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563"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564"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
        <p:nvSpPr>
          <p:cNvPr id="565" name="PlaceHolder 5"/>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66"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567" name="PlaceHolder 2"/>
          <p:cNvSpPr>
            <a:spLocks noGrp="1"/>
          </p:cNvSpPr>
          <p:nvPr>
            <p:ph type="body"/>
          </p:nvPr>
        </p:nvSpPr>
        <p:spPr>
          <a:xfrm>
            <a:off x="504000" y="1768680"/>
            <a:ext cx="2921040" cy="2090880"/>
          </a:xfrm>
          <a:prstGeom prst="rect">
            <a:avLst/>
          </a:prstGeom>
        </p:spPr>
        <p:txBody>
          <a:bodyPr lIns="0" rIns="0" tIns="0" bIns="0">
            <a:normAutofit/>
          </a:bodyPr>
          <a:p>
            <a:endParaRPr b="0" lang="en-AU" sz="3200" spc="-1" strike="noStrike">
              <a:latin typeface="Arial"/>
            </a:endParaRPr>
          </a:p>
        </p:txBody>
      </p:sp>
      <p:sp>
        <p:nvSpPr>
          <p:cNvPr id="568" name="PlaceHolder 3"/>
          <p:cNvSpPr>
            <a:spLocks noGrp="1"/>
          </p:cNvSpPr>
          <p:nvPr>
            <p:ph type="body"/>
          </p:nvPr>
        </p:nvSpPr>
        <p:spPr>
          <a:xfrm>
            <a:off x="3571560" y="1768680"/>
            <a:ext cx="2921040" cy="2090880"/>
          </a:xfrm>
          <a:prstGeom prst="rect">
            <a:avLst/>
          </a:prstGeom>
        </p:spPr>
        <p:txBody>
          <a:bodyPr lIns="0" rIns="0" tIns="0" bIns="0">
            <a:normAutofit/>
          </a:bodyPr>
          <a:p>
            <a:endParaRPr b="0" lang="en-AU" sz="3200" spc="-1" strike="noStrike">
              <a:latin typeface="Arial"/>
            </a:endParaRPr>
          </a:p>
        </p:txBody>
      </p:sp>
      <p:sp>
        <p:nvSpPr>
          <p:cNvPr id="569" name="PlaceHolder 4"/>
          <p:cNvSpPr>
            <a:spLocks noGrp="1"/>
          </p:cNvSpPr>
          <p:nvPr>
            <p:ph type="body"/>
          </p:nvPr>
        </p:nvSpPr>
        <p:spPr>
          <a:xfrm>
            <a:off x="6639120" y="1768680"/>
            <a:ext cx="2921040" cy="2090880"/>
          </a:xfrm>
          <a:prstGeom prst="rect">
            <a:avLst/>
          </a:prstGeom>
        </p:spPr>
        <p:txBody>
          <a:bodyPr lIns="0" rIns="0" tIns="0" bIns="0">
            <a:normAutofit/>
          </a:bodyPr>
          <a:p>
            <a:endParaRPr b="0" lang="en-AU" sz="3200" spc="-1" strike="noStrike">
              <a:latin typeface="Arial"/>
            </a:endParaRPr>
          </a:p>
        </p:txBody>
      </p:sp>
      <p:sp>
        <p:nvSpPr>
          <p:cNvPr id="570" name="PlaceHolder 5"/>
          <p:cNvSpPr>
            <a:spLocks noGrp="1"/>
          </p:cNvSpPr>
          <p:nvPr>
            <p:ph type="body"/>
          </p:nvPr>
        </p:nvSpPr>
        <p:spPr>
          <a:xfrm>
            <a:off x="6639120" y="4058640"/>
            <a:ext cx="2921040" cy="2090880"/>
          </a:xfrm>
          <a:prstGeom prst="rect">
            <a:avLst/>
          </a:prstGeom>
        </p:spPr>
        <p:txBody>
          <a:bodyPr lIns="0" rIns="0" tIns="0" bIns="0">
            <a:normAutofit/>
          </a:bodyPr>
          <a:p>
            <a:endParaRPr b="0" lang="en-AU" sz="3200" spc="-1" strike="noStrike">
              <a:latin typeface="Arial"/>
            </a:endParaRPr>
          </a:p>
        </p:txBody>
      </p:sp>
      <p:sp>
        <p:nvSpPr>
          <p:cNvPr id="571" name="PlaceHolder 6"/>
          <p:cNvSpPr>
            <a:spLocks noGrp="1"/>
          </p:cNvSpPr>
          <p:nvPr>
            <p:ph type="body"/>
          </p:nvPr>
        </p:nvSpPr>
        <p:spPr>
          <a:xfrm>
            <a:off x="3571560" y="4058640"/>
            <a:ext cx="2921040" cy="2090880"/>
          </a:xfrm>
          <a:prstGeom prst="rect">
            <a:avLst/>
          </a:prstGeom>
        </p:spPr>
        <p:txBody>
          <a:bodyPr lIns="0" rIns="0" tIns="0" bIns="0">
            <a:normAutofit/>
          </a:bodyPr>
          <a:p>
            <a:endParaRPr b="0" lang="en-AU" sz="3200" spc="-1" strike="noStrike">
              <a:latin typeface="Arial"/>
            </a:endParaRPr>
          </a:p>
        </p:txBody>
      </p:sp>
      <p:sp>
        <p:nvSpPr>
          <p:cNvPr id="572" name="PlaceHolder 7"/>
          <p:cNvSpPr>
            <a:spLocks noGrp="1"/>
          </p:cNvSpPr>
          <p:nvPr>
            <p:ph type="body"/>
          </p:nvPr>
        </p:nvSpPr>
        <p:spPr>
          <a:xfrm>
            <a:off x="504000" y="4058640"/>
            <a:ext cx="292104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81"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582"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1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83"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584" name="PlaceHolder 2"/>
          <p:cNvSpPr>
            <a:spLocks noGrp="1"/>
          </p:cNvSpPr>
          <p:nvPr>
            <p:ph type="body"/>
          </p:nvPr>
        </p:nvSpPr>
        <p:spPr>
          <a:xfrm>
            <a:off x="504000" y="1768680"/>
            <a:ext cx="907200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57"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58" name="PlaceHolder 3"/>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85"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586"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587" name="PlaceHolder 3"/>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88"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Tree>
  </p:cSld>
</p:sldLayout>
</file>

<file path=ppt/slideLayouts/slideLayout1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89" name="PlaceHolder 1"/>
          <p:cNvSpPr>
            <a:spLocks noGrp="1"/>
          </p:cNvSpPr>
          <p:nvPr>
            <p:ph type="subTitle"/>
          </p:nvPr>
        </p:nvSpPr>
        <p:spPr>
          <a:xfrm>
            <a:off x="504000" y="925200"/>
            <a:ext cx="9071280" cy="29584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1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90"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591"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592" name="PlaceHolder 3"/>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
        <p:nvSpPr>
          <p:cNvPr id="593" name="PlaceHolder 4"/>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4"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595"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596"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597"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8"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599"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600"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601" name="PlaceHolder 4"/>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02"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603" name="PlaceHolder 2"/>
          <p:cNvSpPr>
            <a:spLocks noGrp="1"/>
          </p:cNvSpPr>
          <p:nvPr>
            <p:ph type="body"/>
          </p:nvPr>
        </p:nvSpPr>
        <p:spPr>
          <a:xfrm>
            <a:off x="504000" y="1768680"/>
            <a:ext cx="9072000" cy="2090880"/>
          </a:xfrm>
          <a:prstGeom prst="rect">
            <a:avLst/>
          </a:prstGeom>
        </p:spPr>
        <p:txBody>
          <a:bodyPr lIns="0" rIns="0" tIns="0" bIns="0">
            <a:normAutofit/>
          </a:bodyPr>
          <a:p>
            <a:endParaRPr b="0" lang="en-AU" sz="3200" spc="-1" strike="noStrike">
              <a:latin typeface="Arial"/>
            </a:endParaRPr>
          </a:p>
        </p:txBody>
      </p:sp>
      <p:sp>
        <p:nvSpPr>
          <p:cNvPr id="604" name="PlaceHolder 3"/>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05"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606"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607"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608"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
        <p:nvSpPr>
          <p:cNvPr id="609" name="PlaceHolder 5"/>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10"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611" name="PlaceHolder 2"/>
          <p:cNvSpPr>
            <a:spLocks noGrp="1"/>
          </p:cNvSpPr>
          <p:nvPr>
            <p:ph type="body"/>
          </p:nvPr>
        </p:nvSpPr>
        <p:spPr>
          <a:xfrm>
            <a:off x="504000" y="1768680"/>
            <a:ext cx="2921040" cy="2090880"/>
          </a:xfrm>
          <a:prstGeom prst="rect">
            <a:avLst/>
          </a:prstGeom>
        </p:spPr>
        <p:txBody>
          <a:bodyPr lIns="0" rIns="0" tIns="0" bIns="0">
            <a:normAutofit/>
          </a:bodyPr>
          <a:p>
            <a:endParaRPr b="0" lang="en-AU" sz="3200" spc="-1" strike="noStrike">
              <a:latin typeface="Arial"/>
            </a:endParaRPr>
          </a:p>
        </p:txBody>
      </p:sp>
      <p:sp>
        <p:nvSpPr>
          <p:cNvPr id="612" name="PlaceHolder 3"/>
          <p:cNvSpPr>
            <a:spLocks noGrp="1"/>
          </p:cNvSpPr>
          <p:nvPr>
            <p:ph type="body"/>
          </p:nvPr>
        </p:nvSpPr>
        <p:spPr>
          <a:xfrm>
            <a:off x="3571560" y="1768680"/>
            <a:ext cx="2921040" cy="2090880"/>
          </a:xfrm>
          <a:prstGeom prst="rect">
            <a:avLst/>
          </a:prstGeom>
        </p:spPr>
        <p:txBody>
          <a:bodyPr lIns="0" rIns="0" tIns="0" bIns="0">
            <a:normAutofit/>
          </a:bodyPr>
          <a:p>
            <a:endParaRPr b="0" lang="en-AU" sz="3200" spc="-1" strike="noStrike">
              <a:latin typeface="Arial"/>
            </a:endParaRPr>
          </a:p>
        </p:txBody>
      </p:sp>
      <p:sp>
        <p:nvSpPr>
          <p:cNvPr id="613" name="PlaceHolder 4"/>
          <p:cNvSpPr>
            <a:spLocks noGrp="1"/>
          </p:cNvSpPr>
          <p:nvPr>
            <p:ph type="body"/>
          </p:nvPr>
        </p:nvSpPr>
        <p:spPr>
          <a:xfrm>
            <a:off x="6639120" y="1768680"/>
            <a:ext cx="2921040" cy="2090880"/>
          </a:xfrm>
          <a:prstGeom prst="rect">
            <a:avLst/>
          </a:prstGeom>
        </p:spPr>
        <p:txBody>
          <a:bodyPr lIns="0" rIns="0" tIns="0" bIns="0">
            <a:normAutofit/>
          </a:bodyPr>
          <a:p>
            <a:endParaRPr b="0" lang="en-AU" sz="3200" spc="-1" strike="noStrike">
              <a:latin typeface="Arial"/>
            </a:endParaRPr>
          </a:p>
        </p:txBody>
      </p:sp>
      <p:sp>
        <p:nvSpPr>
          <p:cNvPr id="614" name="PlaceHolder 5"/>
          <p:cNvSpPr>
            <a:spLocks noGrp="1"/>
          </p:cNvSpPr>
          <p:nvPr>
            <p:ph type="body"/>
          </p:nvPr>
        </p:nvSpPr>
        <p:spPr>
          <a:xfrm>
            <a:off x="6639120" y="4058640"/>
            <a:ext cx="2921040" cy="2090880"/>
          </a:xfrm>
          <a:prstGeom prst="rect">
            <a:avLst/>
          </a:prstGeom>
        </p:spPr>
        <p:txBody>
          <a:bodyPr lIns="0" rIns="0" tIns="0" bIns="0">
            <a:normAutofit/>
          </a:bodyPr>
          <a:p>
            <a:endParaRPr b="0" lang="en-AU" sz="3200" spc="-1" strike="noStrike">
              <a:latin typeface="Arial"/>
            </a:endParaRPr>
          </a:p>
        </p:txBody>
      </p:sp>
      <p:sp>
        <p:nvSpPr>
          <p:cNvPr id="615" name="PlaceHolder 6"/>
          <p:cNvSpPr>
            <a:spLocks noGrp="1"/>
          </p:cNvSpPr>
          <p:nvPr>
            <p:ph type="body"/>
          </p:nvPr>
        </p:nvSpPr>
        <p:spPr>
          <a:xfrm>
            <a:off x="3571560" y="4058640"/>
            <a:ext cx="2921040" cy="2090880"/>
          </a:xfrm>
          <a:prstGeom prst="rect">
            <a:avLst/>
          </a:prstGeom>
        </p:spPr>
        <p:txBody>
          <a:bodyPr lIns="0" rIns="0" tIns="0" bIns="0">
            <a:normAutofit/>
          </a:bodyPr>
          <a:p>
            <a:endParaRPr b="0" lang="en-AU" sz="3200" spc="-1" strike="noStrike">
              <a:latin typeface="Arial"/>
            </a:endParaRPr>
          </a:p>
        </p:txBody>
      </p:sp>
      <p:sp>
        <p:nvSpPr>
          <p:cNvPr id="616" name="PlaceHolder 7"/>
          <p:cNvSpPr>
            <a:spLocks noGrp="1"/>
          </p:cNvSpPr>
          <p:nvPr>
            <p:ph type="body"/>
          </p:nvPr>
        </p:nvSpPr>
        <p:spPr>
          <a:xfrm>
            <a:off x="504000" y="4058640"/>
            <a:ext cx="292104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Tree>
  </p:cSld>
</p:sldLayout>
</file>

<file path=ppt/slideLayouts/slideLayout1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26"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627"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1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28"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629" name="PlaceHolder 2"/>
          <p:cNvSpPr>
            <a:spLocks noGrp="1"/>
          </p:cNvSpPr>
          <p:nvPr>
            <p:ph type="body"/>
          </p:nvPr>
        </p:nvSpPr>
        <p:spPr>
          <a:xfrm>
            <a:off x="504000" y="1768680"/>
            <a:ext cx="907200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30"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631"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632" name="PlaceHolder 3"/>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33"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Tree>
  </p:cSld>
</p:sldLayout>
</file>

<file path=ppt/slideLayouts/slideLayout1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4" name="PlaceHolder 1"/>
          <p:cNvSpPr>
            <a:spLocks noGrp="1"/>
          </p:cNvSpPr>
          <p:nvPr>
            <p:ph type="subTitle"/>
          </p:nvPr>
        </p:nvSpPr>
        <p:spPr>
          <a:xfrm>
            <a:off x="504000" y="925200"/>
            <a:ext cx="9071280" cy="29584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1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35"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636"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637" name="PlaceHolder 3"/>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
        <p:nvSpPr>
          <p:cNvPr id="638" name="PlaceHolder 4"/>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39"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640"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641"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642"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3"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644"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645"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646" name="PlaceHolder 4"/>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7"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648" name="PlaceHolder 2"/>
          <p:cNvSpPr>
            <a:spLocks noGrp="1"/>
          </p:cNvSpPr>
          <p:nvPr>
            <p:ph type="body"/>
          </p:nvPr>
        </p:nvSpPr>
        <p:spPr>
          <a:xfrm>
            <a:off x="504000" y="1768680"/>
            <a:ext cx="9072000" cy="2090880"/>
          </a:xfrm>
          <a:prstGeom prst="rect">
            <a:avLst/>
          </a:prstGeom>
        </p:spPr>
        <p:txBody>
          <a:bodyPr lIns="0" rIns="0" tIns="0" bIns="0">
            <a:normAutofit/>
          </a:bodyPr>
          <a:p>
            <a:endParaRPr b="0" lang="en-AU" sz="3200" spc="-1" strike="noStrike">
              <a:latin typeface="Arial"/>
            </a:endParaRPr>
          </a:p>
        </p:txBody>
      </p:sp>
      <p:sp>
        <p:nvSpPr>
          <p:cNvPr id="649" name="PlaceHolder 3"/>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50"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651"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652"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653"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
        <p:nvSpPr>
          <p:cNvPr id="654" name="PlaceHolder 5"/>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504000" y="925200"/>
            <a:ext cx="9071280" cy="29584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1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55"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656" name="PlaceHolder 2"/>
          <p:cNvSpPr>
            <a:spLocks noGrp="1"/>
          </p:cNvSpPr>
          <p:nvPr>
            <p:ph type="body"/>
          </p:nvPr>
        </p:nvSpPr>
        <p:spPr>
          <a:xfrm>
            <a:off x="504000" y="1768680"/>
            <a:ext cx="2921040" cy="2090880"/>
          </a:xfrm>
          <a:prstGeom prst="rect">
            <a:avLst/>
          </a:prstGeom>
        </p:spPr>
        <p:txBody>
          <a:bodyPr lIns="0" rIns="0" tIns="0" bIns="0">
            <a:normAutofit/>
          </a:bodyPr>
          <a:p>
            <a:endParaRPr b="0" lang="en-AU" sz="3200" spc="-1" strike="noStrike">
              <a:latin typeface="Arial"/>
            </a:endParaRPr>
          </a:p>
        </p:txBody>
      </p:sp>
      <p:sp>
        <p:nvSpPr>
          <p:cNvPr id="657" name="PlaceHolder 3"/>
          <p:cNvSpPr>
            <a:spLocks noGrp="1"/>
          </p:cNvSpPr>
          <p:nvPr>
            <p:ph type="body"/>
          </p:nvPr>
        </p:nvSpPr>
        <p:spPr>
          <a:xfrm>
            <a:off x="3571560" y="1768680"/>
            <a:ext cx="2921040" cy="2090880"/>
          </a:xfrm>
          <a:prstGeom prst="rect">
            <a:avLst/>
          </a:prstGeom>
        </p:spPr>
        <p:txBody>
          <a:bodyPr lIns="0" rIns="0" tIns="0" bIns="0">
            <a:normAutofit/>
          </a:bodyPr>
          <a:p>
            <a:endParaRPr b="0" lang="en-AU" sz="3200" spc="-1" strike="noStrike">
              <a:latin typeface="Arial"/>
            </a:endParaRPr>
          </a:p>
        </p:txBody>
      </p:sp>
      <p:sp>
        <p:nvSpPr>
          <p:cNvPr id="658" name="PlaceHolder 4"/>
          <p:cNvSpPr>
            <a:spLocks noGrp="1"/>
          </p:cNvSpPr>
          <p:nvPr>
            <p:ph type="body"/>
          </p:nvPr>
        </p:nvSpPr>
        <p:spPr>
          <a:xfrm>
            <a:off x="6639120" y="1768680"/>
            <a:ext cx="2921040" cy="2090880"/>
          </a:xfrm>
          <a:prstGeom prst="rect">
            <a:avLst/>
          </a:prstGeom>
        </p:spPr>
        <p:txBody>
          <a:bodyPr lIns="0" rIns="0" tIns="0" bIns="0">
            <a:normAutofit/>
          </a:bodyPr>
          <a:p>
            <a:endParaRPr b="0" lang="en-AU" sz="3200" spc="-1" strike="noStrike">
              <a:latin typeface="Arial"/>
            </a:endParaRPr>
          </a:p>
        </p:txBody>
      </p:sp>
      <p:sp>
        <p:nvSpPr>
          <p:cNvPr id="659" name="PlaceHolder 5"/>
          <p:cNvSpPr>
            <a:spLocks noGrp="1"/>
          </p:cNvSpPr>
          <p:nvPr>
            <p:ph type="body"/>
          </p:nvPr>
        </p:nvSpPr>
        <p:spPr>
          <a:xfrm>
            <a:off x="6639120" y="4058640"/>
            <a:ext cx="2921040" cy="2090880"/>
          </a:xfrm>
          <a:prstGeom prst="rect">
            <a:avLst/>
          </a:prstGeom>
        </p:spPr>
        <p:txBody>
          <a:bodyPr lIns="0" rIns="0" tIns="0" bIns="0">
            <a:normAutofit/>
          </a:bodyPr>
          <a:p>
            <a:endParaRPr b="0" lang="en-AU" sz="3200" spc="-1" strike="noStrike">
              <a:latin typeface="Arial"/>
            </a:endParaRPr>
          </a:p>
        </p:txBody>
      </p:sp>
      <p:sp>
        <p:nvSpPr>
          <p:cNvPr id="660" name="PlaceHolder 6"/>
          <p:cNvSpPr>
            <a:spLocks noGrp="1"/>
          </p:cNvSpPr>
          <p:nvPr>
            <p:ph type="body"/>
          </p:nvPr>
        </p:nvSpPr>
        <p:spPr>
          <a:xfrm>
            <a:off x="3571560" y="4058640"/>
            <a:ext cx="2921040" cy="2090880"/>
          </a:xfrm>
          <a:prstGeom prst="rect">
            <a:avLst/>
          </a:prstGeom>
        </p:spPr>
        <p:txBody>
          <a:bodyPr lIns="0" rIns="0" tIns="0" bIns="0">
            <a:normAutofit/>
          </a:bodyPr>
          <a:p>
            <a:endParaRPr b="0" lang="en-AU" sz="3200" spc="-1" strike="noStrike">
              <a:latin typeface="Arial"/>
            </a:endParaRPr>
          </a:p>
        </p:txBody>
      </p:sp>
      <p:sp>
        <p:nvSpPr>
          <p:cNvPr id="661" name="PlaceHolder 7"/>
          <p:cNvSpPr>
            <a:spLocks noGrp="1"/>
          </p:cNvSpPr>
          <p:nvPr>
            <p:ph type="body"/>
          </p:nvPr>
        </p:nvSpPr>
        <p:spPr>
          <a:xfrm>
            <a:off x="504000" y="4058640"/>
            <a:ext cx="292104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70"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671"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1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72"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673" name="PlaceHolder 2"/>
          <p:cNvSpPr>
            <a:spLocks noGrp="1"/>
          </p:cNvSpPr>
          <p:nvPr>
            <p:ph type="body"/>
          </p:nvPr>
        </p:nvSpPr>
        <p:spPr>
          <a:xfrm>
            <a:off x="504000" y="1768680"/>
            <a:ext cx="907200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74"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675"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676" name="PlaceHolder 3"/>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77"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Tree>
  </p:cSld>
</p:sldLayout>
</file>

<file path=ppt/slideLayouts/slideLayout1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78" name="PlaceHolder 1"/>
          <p:cNvSpPr>
            <a:spLocks noGrp="1"/>
          </p:cNvSpPr>
          <p:nvPr>
            <p:ph type="subTitle"/>
          </p:nvPr>
        </p:nvSpPr>
        <p:spPr>
          <a:xfrm>
            <a:off x="504000" y="925200"/>
            <a:ext cx="9071280" cy="29584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1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79"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680"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681" name="PlaceHolder 3"/>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
        <p:nvSpPr>
          <p:cNvPr id="682" name="PlaceHolder 4"/>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3"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684"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685"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686"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87"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688"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689"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690" name="PlaceHolder 4"/>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62"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63" name="PlaceHolder 3"/>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
        <p:nvSpPr>
          <p:cNvPr id="64" name="PlaceHolder 4"/>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1"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692" name="PlaceHolder 2"/>
          <p:cNvSpPr>
            <a:spLocks noGrp="1"/>
          </p:cNvSpPr>
          <p:nvPr>
            <p:ph type="body"/>
          </p:nvPr>
        </p:nvSpPr>
        <p:spPr>
          <a:xfrm>
            <a:off x="504000" y="1768680"/>
            <a:ext cx="9072000" cy="2090880"/>
          </a:xfrm>
          <a:prstGeom prst="rect">
            <a:avLst/>
          </a:prstGeom>
        </p:spPr>
        <p:txBody>
          <a:bodyPr lIns="0" rIns="0" tIns="0" bIns="0">
            <a:normAutofit/>
          </a:bodyPr>
          <a:p>
            <a:endParaRPr b="0" lang="en-AU" sz="3200" spc="-1" strike="noStrike">
              <a:latin typeface="Arial"/>
            </a:endParaRPr>
          </a:p>
        </p:txBody>
      </p:sp>
      <p:sp>
        <p:nvSpPr>
          <p:cNvPr id="693" name="PlaceHolder 3"/>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94"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695"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696"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697"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
        <p:nvSpPr>
          <p:cNvPr id="698" name="PlaceHolder 5"/>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9"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700" name="PlaceHolder 2"/>
          <p:cNvSpPr>
            <a:spLocks noGrp="1"/>
          </p:cNvSpPr>
          <p:nvPr>
            <p:ph type="body"/>
          </p:nvPr>
        </p:nvSpPr>
        <p:spPr>
          <a:xfrm>
            <a:off x="504000" y="1768680"/>
            <a:ext cx="2921040" cy="2090880"/>
          </a:xfrm>
          <a:prstGeom prst="rect">
            <a:avLst/>
          </a:prstGeom>
        </p:spPr>
        <p:txBody>
          <a:bodyPr lIns="0" rIns="0" tIns="0" bIns="0">
            <a:normAutofit/>
          </a:bodyPr>
          <a:p>
            <a:endParaRPr b="0" lang="en-AU" sz="3200" spc="-1" strike="noStrike">
              <a:latin typeface="Arial"/>
            </a:endParaRPr>
          </a:p>
        </p:txBody>
      </p:sp>
      <p:sp>
        <p:nvSpPr>
          <p:cNvPr id="701" name="PlaceHolder 3"/>
          <p:cNvSpPr>
            <a:spLocks noGrp="1"/>
          </p:cNvSpPr>
          <p:nvPr>
            <p:ph type="body"/>
          </p:nvPr>
        </p:nvSpPr>
        <p:spPr>
          <a:xfrm>
            <a:off x="3571560" y="1768680"/>
            <a:ext cx="2921040" cy="2090880"/>
          </a:xfrm>
          <a:prstGeom prst="rect">
            <a:avLst/>
          </a:prstGeom>
        </p:spPr>
        <p:txBody>
          <a:bodyPr lIns="0" rIns="0" tIns="0" bIns="0">
            <a:normAutofit/>
          </a:bodyPr>
          <a:p>
            <a:endParaRPr b="0" lang="en-AU" sz="3200" spc="-1" strike="noStrike">
              <a:latin typeface="Arial"/>
            </a:endParaRPr>
          </a:p>
        </p:txBody>
      </p:sp>
      <p:sp>
        <p:nvSpPr>
          <p:cNvPr id="702" name="PlaceHolder 4"/>
          <p:cNvSpPr>
            <a:spLocks noGrp="1"/>
          </p:cNvSpPr>
          <p:nvPr>
            <p:ph type="body"/>
          </p:nvPr>
        </p:nvSpPr>
        <p:spPr>
          <a:xfrm>
            <a:off x="6639120" y="1768680"/>
            <a:ext cx="2921040" cy="2090880"/>
          </a:xfrm>
          <a:prstGeom prst="rect">
            <a:avLst/>
          </a:prstGeom>
        </p:spPr>
        <p:txBody>
          <a:bodyPr lIns="0" rIns="0" tIns="0" bIns="0">
            <a:normAutofit/>
          </a:bodyPr>
          <a:p>
            <a:endParaRPr b="0" lang="en-AU" sz="3200" spc="-1" strike="noStrike">
              <a:latin typeface="Arial"/>
            </a:endParaRPr>
          </a:p>
        </p:txBody>
      </p:sp>
      <p:sp>
        <p:nvSpPr>
          <p:cNvPr id="703" name="PlaceHolder 5"/>
          <p:cNvSpPr>
            <a:spLocks noGrp="1"/>
          </p:cNvSpPr>
          <p:nvPr>
            <p:ph type="body"/>
          </p:nvPr>
        </p:nvSpPr>
        <p:spPr>
          <a:xfrm>
            <a:off x="6639120" y="4058640"/>
            <a:ext cx="2921040" cy="2090880"/>
          </a:xfrm>
          <a:prstGeom prst="rect">
            <a:avLst/>
          </a:prstGeom>
        </p:spPr>
        <p:txBody>
          <a:bodyPr lIns="0" rIns="0" tIns="0" bIns="0">
            <a:normAutofit/>
          </a:bodyPr>
          <a:p>
            <a:endParaRPr b="0" lang="en-AU" sz="3200" spc="-1" strike="noStrike">
              <a:latin typeface="Arial"/>
            </a:endParaRPr>
          </a:p>
        </p:txBody>
      </p:sp>
      <p:sp>
        <p:nvSpPr>
          <p:cNvPr id="704" name="PlaceHolder 6"/>
          <p:cNvSpPr>
            <a:spLocks noGrp="1"/>
          </p:cNvSpPr>
          <p:nvPr>
            <p:ph type="body"/>
          </p:nvPr>
        </p:nvSpPr>
        <p:spPr>
          <a:xfrm>
            <a:off x="3571560" y="4058640"/>
            <a:ext cx="2921040" cy="2090880"/>
          </a:xfrm>
          <a:prstGeom prst="rect">
            <a:avLst/>
          </a:prstGeom>
        </p:spPr>
        <p:txBody>
          <a:bodyPr lIns="0" rIns="0" tIns="0" bIns="0">
            <a:normAutofit/>
          </a:bodyPr>
          <a:p>
            <a:endParaRPr b="0" lang="en-AU" sz="3200" spc="-1" strike="noStrike">
              <a:latin typeface="Arial"/>
            </a:endParaRPr>
          </a:p>
        </p:txBody>
      </p:sp>
      <p:sp>
        <p:nvSpPr>
          <p:cNvPr id="705" name="PlaceHolder 7"/>
          <p:cNvSpPr>
            <a:spLocks noGrp="1"/>
          </p:cNvSpPr>
          <p:nvPr>
            <p:ph type="body"/>
          </p:nvPr>
        </p:nvSpPr>
        <p:spPr>
          <a:xfrm>
            <a:off x="504000" y="4058640"/>
            <a:ext cx="292104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15"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716"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1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17"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718" name="PlaceHolder 2"/>
          <p:cNvSpPr>
            <a:spLocks noGrp="1"/>
          </p:cNvSpPr>
          <p:nvPr>
            <p:ph type="body"/>
          </p:nvPr>
        </p:nvSpPr>
        <p:spPr>
          <a:xfrm>
            <a:off x="504000" y="1768680"/>
            <a:ext cx="907200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19"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720"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721" name="PlaceHolder 3"/>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1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22"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Tree>
  </p:cSld>
</p:sldLayout>
</file>

<file path=ppt/slideLayouts/slideLayout1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23" name="PlaceHolder 1"/>
          <p:cNvSpPr>
            <a:spLocks noGrp="1"/>
          </p:cNvSpPr>
          <p:nvPr>
            <p:ph type="subTitle"/>
          </p:nvPr>
        </p:nvSpPr>
        <p:spPr>
          <a:xfrm>
            <a:off x="504000" y="925200"/>
            <a:ext cx="9071280" cy="29584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1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24"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725"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726" name="PlaceHolder 3"/>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
        <p:nvSpPr>
          <p:cNvPr id="727" name="PlaceHolder 4"/>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9"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66"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67"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68"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28"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729"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730"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731"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32"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733"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734"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735" name="PlaceHolder 4"/>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36"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737" name="PlaceHolder 2"/>
          <p:cNvSpPr>
            <a:spLocks noGrp="1"/>
          </p:cNvSpPr>
          <p:nvPr>
            <p:ph type="body"/>
          </p:nvPr>
        </p:nvSpPr>
        <p:spPr>
          <a:xfrm>
            <a:off x="504000" y="1768680"/>
            <a:ext cx="9072000" cy="2090880"/>
          </a:xfrm>
          <a:prstGeom prst="rect">
            <a:avLst/>
          </a:prstGeom>
        </p:spPr>
        <p:txBody>
          <a:bodyPr lIns="0" rIns="0" tIns="0" bIns="0">
            <a:normAutofit/>
          </a:bodyPr>
          <a:p>
            <a:endParaRPr b="0" lang="en-AU" sz="3200" spc="-1" strike="noStrike">
              <a:latin typeface="Arial"/>
            </a:endParaRPr>
          </a:p>
        </p:txBody>
      </p:sp>
      <p:sp>
        <p:nvSpPr>
          <p:cNvPr id="738" name="PlaceHolder 3"/>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9"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740"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741"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742"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
        <p:nvSpPr>
          <p:cNvPr id="743" name="PlaceHolder 5"/>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44"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745" name="PlaceHolder 2"/>
          <p:cNvSpPr>
            <a:spLocks noGrp="1"/>
          </p:cNvSpPr>
          <p:nvPr>
            <p:ph type="body"/>
          </p:nvPr>
        </p:nvSpPr>
        <p:spPr>
          <a:xfrm>
            <a:off x="504000" y="1768680"/>
            <a:ext cx="2921040" cy="2090880"/>
          </a:xfrm>
          <a:prstGeom prst="rect">
            <a:avLst/>
          </a:prstGeom>
        </p:spPr>
        <p:txBody>
          <a:bodyPr lIns="0" rIns="0" tIns="0" bIns="0">
            <a:normAutofit/>
          </a:bodyPr>
          <a:p>
            <a:endParaRPr b="0" lang="en-AU" sz="3200" spc="-1" strike="noStrike">
              <a:latin typeface="Arial"/>
            </a:endParaRPr>
          </a:p>
        </p:txBody>
      </p:sp>
      <p:sp>
        <p:nvSpPr>
          <p:cNvPr id="746" name="PlaceHolder 3"/>
          <p:cNvSpPr>
            <a:spLocks noGrp="1"/>
          </p:cNvSpPr>
          <p:nvPr>
            <p:ph type="body"/>
          </p:nvPr>
        </p:nvSpPr>
        <p:spPr>
          <a:xfrm>
            <a:off x="3571560" y="1768680"/>
            <a:ext cx="2921040" cy="2090880"/>
          </a:xfrm>
          <a:prstGeom prst="rect">
            <a:avLst/>
          </a:prstGeom>
        </p:spPr>
        <p:txBody>
          <a:bodyPr lIns="0" rIns="0" tIns="0" bIns="0">
            <a:normAutofit/>
          </a:bodyPr>
          <a:p>
            <a:endParaRPr b="0" lang="en-AU" sz="3200" spc="-1" strike="noStrike">
              <a:latin typeface="Arial"/>
            </a:endParaRPr>
          </a:p>
        </p:txBody>
      </p:sp>
      <p:sp>
        <p:nvSpPr>
          <p:cNvPr id="747" name="PlaceHolder 4"/>
          <p:cNvSpPr>
            <a:spLocks noGrp="1"/>
          </p:cNvSpPr>
          <p:nvPr>
            <p:ph type="body"/>
          </p:nvPr>
        </p:nvSpPr>
        <p:spPr>
          <a:xfrm>
            <a:off x="6639120" y="1768680"/>
            <a:ext cx="2921040" cy="2090880"/>
          </a:xfrm>
          <a:prstGeom prst="rect">
            <a:avLst/>
          </a:prstGeom>
        </p:spPr>
        <p:txBody>
          <a:bodyPr lIns="0" rIns="0" tIns="0" bIns="0">
            <a:normAutofit/>
          </a:bodyPr>
          <a:p>
            <a:endParaRPr b="0" lang="en-AU" sz="3200" spc="-1" strike="noStrike">
              <a:latin typeface="Arial"/>
            </a:endParaRPr>
          </a:p>
        </p:txBody>
      </p:sp>
      <p:sp>
        <p:nvSpPr>
          <p:cNvPr id="748" name="PlaceHolder 5"/>
          <p:cNvSpPr>
            <a:spLocks noGrp="1"/>
          </p:cNvSpPr>
          <p:nvPr>
            <p:ph type="body"/>
          </p:nvPr>
        </p:nvSpPr>
        <p:spPr>
          <a:xfrm>
            <a:off x="6639120" y="4058640"/>
            <a:ext cx="2921040" cy="2090880"/>
          </a:xfrm>
          <a:prstGeom prst="rect">
            <a:avLst/>
          </a:prstGeom>
        </p:spPr>
        <p:txBody>
          <a:bodyPr lIns="0" rIns="0" tIns="0" bIns="0">
            <a:normAutofit/>
          </a:bodyPr>
          <a:p>
            <a:endParaRPr b="0" lang="en-AU" sz="3200" spc="-1" strike="noStrike">
              <a:latin typeface="Arial"/>
            </a:endParaRPr>
          </a:p>
        </p:txBody>
      </p:sp>
      <p:sp>
        <p:nvSpPr>
          <p:cNvPr id="749" name="PlaceHolder 6"/>
          <p:cNvSpPr>
            <a:spLocks noGrp="1"/>
          </p:cNvSpPr>
          <p:nvPr>
            <p:ph type="body"/>
          </p:nvPr>
        </p:nvSpPr>
        <p:spPr>
          <a:xfrm>
            <a:off x="3571560" y="4058640"/>
            <a:ext cx="2921040" cy="2090880"/>
          </a:xfrm>
          <a:prstGeom prst="rect">
            <a:avLst/>
          </a:prstGeom>
        </p:spPr>
        <p:txBody>
          <a:bodyPr lIns="0" rIns="0" tIns="0" bIns="0">
            <a:normAutofit/>
          </a:bodyPr>
          <a:p>
            <a:endParaRPr b="0" lang="en-AU" sz="3200" spc="-1" strike="noStrike">
              <a:latin typeface="Arial"/>
            </a:endParaRPr>
          </a:p>
        </p:txBody>
      </p:sp>
      <p:sp>
        <p:nvSpPr>
          <p:cNvPr id="750" name="PlaceHolder 7"/>
          <p:cNvSpPr>
            <a:spLocks noGrp="1"/>
          </p:cNvSpPr>
          <p:nvPr>
            <p:ph type="body"/>
          </p:nvPr>
        </p:nvSpPr>
        <p:spPr>
          <a:xfrm>
            <a:off x="504000" y="4058640"/>
            <a:ext cx="292104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60"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761"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2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62"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763" name="PlaceHolder 2"/>
          <p:cNvSpPr>
            <a:spLocks noGrp="1"/>
          </p:cNvSpPr>
          <p:nvPr>
            <p:ph type="body"/>
          </p:nvPr>
        </p:nvSpPr>
        <p:spPr>
          <a:xfrm>
            <a:off x="504000" y="1768680"/>
            <a:ext cx="907200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64"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765"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766" name="PlaceHolder 3"/>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67"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70"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71"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72" name="PlaceHolder 4"/>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68" name="PlaceHolder 1"/>
          <p:cNvSpPr>
            <a:spLocks noGrp="1"/>
          </p:cNvSpPr>
          <p:nvPr>
            <p:ph type="subTitle"/>
          </p:nvPr>
        </p:nvSpPr>
        <p:spPr>
          <a:xfrm>
            <a:off x="504000" y="925200"/>
            <a:ext cx="9071280" cy="29584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2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69"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770"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771" name="PlaceHolder 3"/>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
        <p:nvSpPr>
          <p:cNvPr id="772" name="PlaceHolder 4"/>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73"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774"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775"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776"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77"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778"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779"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780" name="PlaceHolder 4"/>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81"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782" name="PlaceHolder 2"/>
          <p:cNvSpPr>
            <a:spLocks noGrp="1"/>
          </p:cNvSpPr>
          <p:nvPr>
            <p:ph type="body"/>
          </p:nvPr>
        </p:nvSpPr>
        <p:spPr>
          <a:xfrm>
            <a:off x="504000" y="1768680"/>
            <a:ext cx="9072000" cy="2090880"/>
          </a:xfrm>
          <a:prstGeom prst="rect">
            <a:avLst/>
          </a:prstGeom>
        </p:spPr>
        <p:txBody>
          <a:bodyPr lIns="0" rIns="0" tIns="0" bIns="0">
            <a:normAutofit/>
          </a:bodyPr>
          <a:p>
            <a:endParaRPr b="0" lang="en-AU" sz="3200" spc="-1" strike="noStrike">
              <a:latin typeface="Arial"/>
            </a:endParaRPr>
          </a:p>
        </p:txBody>
      </p:sp>
      <p:sp>
        <p:nvSpPr>
          <p:cNvPr id="783" name="PlaceHolder 3"/>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84"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785"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786"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787"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
        <p:nvSpPr>
          <p:cNvPr id="788" name="PlaceHolder 5"/>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9"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790" name="PlaceHolder 2"/>
          <p:cNvSpPr>
            <a:spLocks noGrp="1"/>
          </p:cNvSpPr>
          <p:nvPr>
            <p:ph type="body"/>
          </p:nvPr>
        </p:nvSpPr>
        <p:spPr>
          <a:xfrm>
            <a:off x="504000" y="1768680"/>
            <a:ext cx="2921040" cy="2090880"/>
          </a:xfrm>
          <a:prstGeom prst="rect">
            <a:avLst/>
          </a:prstGeom>
        </p:spPr>
        <p:txBody>
          <a:bodyPr lIns="0" rIns="0" tIns="0" bIns="0">
            <a:normAutofit/>
          </a:bodyPr>
          <a:p>
            <a:endParaRPr b="0" lang="en-AU" sz="3200" spc="-1" strike="noStrike">
              <a:latin typeface="Arial"/>
            </a:endParaRPr>
          </a:p>
        </p:txBody>
      </p:sp>
      <p:sp>
        <p:nvSpPr>
          <p:cNvPr id="791" name="PlaceHolder 3"/>
          <p:cNvSpPr>
            <a:spLocks noGrp="1"/>
          </p:cNvSpPr>
          <p:nvPr>
            <p:ph type="body"/>
          </p:nvPr>
        </p:nvSpPr>
        <p:spPr>
          <a:xfrm>
            <a:off x="3571560" y="1768680"/>
            <a:ext cx="2921040" cy="2090880"/>
          </a:xfrm>
          <a:prstGeom prst="rect">
            <a:avLst/>
          </a:prstGeom>
        </p:spPr>
        <p:txBody>
          <a:bodyPr lIns="0" rIns="0" tIns="0" bIns="0">
            <a:normAutofit/>
          </a:bodyPr>
          <a:p>
            <a:endParaRPr b="0" lang="en-AU" sz="3200" spc="-1" strike="noStrike">
              <a:latin typeface="Arial"/>
            </a:endParaRPr>
          </a:p>
        </p:txBody>
      </p:sp>
      <p:sp>
        <p:nvSpPr>
          <p:cNvPr id="792" name="PlaceHolder 4"/>
          <p:cNvSpPr>
            <a:spLocks noGrp="1"/>
          </p:cNvSpPr>
          <p:nvPr>
            <p:ph type="body"/>
          </p:nvPr>
        </p:nvSpPr>
        <p:spPr>
          <a:xfrm>
            <a:off x="6639120" y="1768680"/>
            <a:ext cx="2921040" cy="2090880"/>
          </a:xfrm>
          <a:prstGeom prst="rect">
            <a:avLst/>
          </a:prstGeom>
        </p:spPr>
        <p:txBody>
          <a:bodyPr lIns="0" rIns="0" tIns="0" bIns="0">
            <a:normAutofit/>
          </a:bodyPr>
          <a:p>
            <a:endParaRPr b="0" lang="en-AU" sz="3200" spc="-1" strike="noStrike">
              <a:latin typeface="Arial"/>
            </a:endParaRPr>
          </a:p>
        </p:txBody>
      </p:sp>
      <p:sp>
        <p:nvSpPr>
          <p:cNvPr id="793" name="PlaceHolder 5"/>
          <p:cNvSpPr>
            <a:spLocks noGrp="1"/>
          </p:cNvSpPr>
          <p:nvPr>
            <p:ph type="body"/>
          </p:nvPr>
        </p:nvSpPr>
        <p:spPr>
          <a:xfrm>
            <a:off x="6639120" y="4058640"/>
            <a:ext cx="2921040" cy="2090880"/>
          </a:xfrm>
          <a:prstGeom prst="rect">
            <a:avLst/>
          </a:prstGeom>
        </p:spPr>
        <p:txBody>
          <a:bodyPr lIns="0" rIns="0" tIns="0" bIns="0">
            <a:normAutofit/>
          </a:bodyPr>
          <a:p>
            <a:endParaRPr b="0" lang="en-AU" sz="3200" spc="-1" strike="noStrike">
              <a:latin typeface="Arial"/>
            </a:endParaRPr>
          </a:p>
        </p:txBody>
      </p:sp>
      <p:sp>
        <p:nvSpPr>
          <p:cNvPr id="794" name="PlaceHolder 6"/>
          <p:cNvSpPr>
            <a:spLocks noGrp="1"/>
          </p:cNvSpPr>
          <p:nvPr>
            <p:ph type="body"/>
          </p:nvPr>
        </p:nvSpPr>
        <p:spPr>
          <a:xfrm>
            <a:off x="3571560" y="4058640"/>
            <a:ext cx="2921040" cy="2090880"/>
          </a:xfrm>
          <a:prstGeom prst="rect">
            <a:avLst/>
          </a:prstGeom>
        </p:spPr>
        <p:txBody>
          <a:bodyPr lIns="0" rIns="0" tIns="0" bIns="0">
            <a:normAutofit/>
          </a:bodyPr>
          <a:p>
            <a:endParaRPr b="0" lang="en-AU" sz="3200" spc="-1" strike="noStrike">
              <a:latin typeface="Arial"/>
            </a:endParaRPr>
          </a:p>
        </p:txBody>
      </p:sp>
      <p:sp>
        <p:nvSpPr>
          <p:cNvPr id="795" name="PlaceHolder 7"/>
          <p:cNvSpPr>
            <a:spLocks noGrp="1"/>
          </p:cNvSpPr>
          <p:nvPr>
            <p:ph type="body"/>
          </p:nvPr>
        </p:nvSpPr>
        <p:spPr>
          <a:xfrm>
            <a:off x="504000" y="4058640"/>
            <a:ext cx="292104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05"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806"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2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7"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808" name="PlaceHolder 2"/>
          <p:cNvSpPr>
            <a:spLocks noGrp="1"/>
          </p:cNvSpPr>
          <p:nvPr>
            <p:ph type="body"/>
          </p:nvPr>
        </p:nvSpPr>
        <p:spPr>
          <a:xfrm>
            <a:off x="504000" y="1768680"/>
            <a:ext cx="907200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74" name="PlaceHolder 2"/>
          <p:cNvSpPr>
            <a:spLocks noGrp="1"/>
          </p:cNvSpPr>
          <p:nvPr>
            <p:ph type="body"/>
          </p:nvPr>
        </p:nvSpPr>
        <p:spPr>
          <a:xfrm>
            <a:off x="504000" y="1768680"/>
            <a:ext cx="9072000" cy="2090880"/>
          </a:xfrm>
          <a:prstGeom prst="rect">
            <a:avLst/>
          </a:prstGeom>
        </p:spPr>
        <p:txBody>
          <a:bodyPr lIns="0" rIns="0" tIns="0" bIns="0">
            <a:normAutofit/>
          </a:bodyPr>
          <a:p>
            <a:endParaRPr b="0" lang="en-AU" sz="3200" spc="-1" strike="noStrike">
              <a:latin typeface="Arial"/>
            </a:endParaRPr>
          </a:p>
        </p:txBody>
      </p:sp>
      <p:sp>
        <p:nvSpPr>
          <p:cNvPr id="75" name="PlaceHolder 3"/>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09"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810"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811" name="PlaceHolder 3"/>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12"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Tree>
  </p:cSld>
</p:sldLayout>
</file>

<file path=ppt/slideLayouts/slideLayout2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13" name="PlaceHolder 1"/>
          <p:cNvSpPr>
            <a:spLocks noGrp="1"/>
          </p:cNvSpPr>
          <p:nvPr>
            <p:ph type="subTitle"/>
          </p:nvPr>
        </p:nvSpPr>
        <p:spPr>
          <a:xfrm>
            <a:off x="504000" y="925200"/>
            <a:ext cx="9071280" cy="29584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2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14"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815"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816" name="PlaceHolder 3"/>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
        <p:nvSpPr>
          <p:cNvPr id="817" name="PlaceHolder 4"/>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18"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819"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820"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821"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22"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823"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824"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825" name="PlaceHolder 4"/>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26"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827" name="PlaceHolder 2"/>
          <p:cNvSpPr>
            <a:spLocks noGrp="1"/>
          </p:cNvSpPr>
          <p:nvPr>
            <p:ph type="body"/>
          </p:nvPr>
        </p:nvSpPr>
        <p:spPr>
          <a:xfrm>
            <a:off x="504000" y="1768680"/>
            <a:ext cx="9072000" cy="2090880"/>
          </a:xfrm>
          <a:prstGeom prst="rect">
            <a:avLst/>
          </a:prstGeom>
        </p:spPr>
        <p:txBody>
          <a:bodyPr lIns="0" rIns="0" tIns="0" bIns="0">
            <a:normAutofit/>
          </a:bodyPr>
          <a:p>
            <a:endParaRPr b="0" lang="en-AU" sz="3200" spc="-1" strike="noStrike">
              <a:latin typeface="Arial"/>
            </a:endParaRPr>
          </a:p>
        </p:txBody>
      </p:sp>
      <p:sp>
        <p:nvSpPr>
          <p:cNvPr id="828" name="PlaceHolder 3"/>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29"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830"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831"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832"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
        <p:nvSpPr>
          <p:cNvPr id="833" name="PlaceHolder 5"/>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34"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835" name="PlaceHolder 2"/>
          <p:cNvSpPr>
            <a:spLocks noGrp="1"/>
          </p:cNvSpPr>
          <p:nvPr>
            <p:ph type="body"/>
          </p:nvPr>
        </p:nvSpPr>
        <p:spPr>
          <a:xfrm>
            <a:off x="504000" y="1768680"/>
            <a:ext cx="2921040" cy="2090880"/>
          </a:xfrm>
          <a:prstGeom prst="rect">
            <a:avLst/>
          </a:prstGeom>
        </p:spPr>
        <p:txBody>
          <a:bodyPr lIns="0" rIns="0" tIns="0" bIns="0">
            <a:normAutofit/>
          </a:bodyPr>
          <a:p>
            <a:endParaRPr b="0" lang="en-AU" sz="3200" spc="-1" strike="noStrike">
              <a:latin typeface="Arial"/>
            </a:endParaRPr>
          </a:p>
        </p:txBody>
      </p:sp>
      <p:sp>
        <p:nvSpPr>
          <p:cNvPr id="836" name="PlaceHolder 3"/>
          <p:cNvSpPr>
            <a:spLocks noGrp="1"/>
          </p:cNvSpPr>
          <p:nvPr>
            <p:ph type="body"/>
          </p:nvPr>
        </p:nvSpPr>
        <p:spPr>
          <a:xfrm>
            <a:off x="3571560" y="1768680"/>
            <a:ext cx="2921040" cy="2090880"/>
          </a:xfrm>
          <a:prstGeom prst="rect">
            <a:avLst/>
          </a:prstGeom>
        </p:spPr>
        <p:txBody>
          <a:bodyPr lIns="0" rIns="0" tIns="0" bIns="0">
            <a:normAutofit/>
          </a:bodyPr>
          <a:p>
            <a:endParaRPr b="0" lang="en-AU" sz="3200" spc="-1" strike="noStrike">
              <a:latin typeface="Arial"/>
            </a:endParaRPr>
          </a:p>
        </p:txBody>
      </p:sp>
      <p:sp>
        <p:nvSpPr>
          <p:cNvPr id="837" name="PlaceHolder 4"/>
          <p:cNvSpPr>
            <a:spLocks noGrp="1"/>
          </p:cNvSpPr>
          <p:nvPr>
            <p:ph type="body"/>
          </p:nvPr>
        </p:nvSpPr>
        <p:spPr>
          <a:xfrm>
            <a:off x="6639120" y="1768680"/>
            <a:ext cx="2921040" cy="2090880"/>
          </a:xfrm>
          <a:prstGeom prst="rect">
            <a:avLst/>
          </a:prstGeom>
        </p:spPr>
        <p:txBody>
          <a:bodyPr lIns="0" rIns="0" tIns="0" bIns="0">
            <a:normAutofit/>
          </a:bodyPr>
          <a:p>
            <a:endParaRPr b="0" lang="en-AU" sz="3200" spc="-1" strike="noStrike">
              <a:latin typeface="Arial"/>
            </a:endParaRPr>
          </a:p>
        </p:txBody>
      </p:sp>
      <p:sp>
        <p:nvSpPr>
          <p:cNvPr id="838" name="PlaceHolder 5"/>
          <p:cNvSpPr>
            <a:spLocks noGrp="1"/>
          </p:cNvSpPr>
          <p:nvPr>
            <p:ph type="body"/>
          </p:nvPr>
        </p:nvSpPr>
        <p:spPr>
          <a:xfrm>
            <a:off x="6639120" y="4058640"/>
            <a:ext cx="2921040" cy="2090880"/>
          </a:xfrm>
          <a:prstGeom prst="rect">
            <a:avLst/>
          </a:prstGeom>
        </p:spPr>
        <p:txBody>
          <a:bodyPr lIns="0" rIns="0" tIns="0" bIns="0">
            <a:normAutofit/>
          </a:bodyPr>
          <a:p>
            <a:endParaRPr b="0" lang="en-AU" sz="3200" spc="-1" strike="noStrike">
              <a:latin typeface="Arial"/>
            </a:endParaRPr>
          </a:p>
        </p:txBody>
      </p:sp>
      <p:sp>
        <p:nvSpPr>
          <p:cNvPr id="839" name="PlaceHolder 6"/>
          <p:cNvSpPr>
            <a:spLocks noGrp="1"/>
          </p:cNvSpPr>
          <p:nvPr>
            <p:ph type="body"/>
          </p:nvPr>
        </p:nvSpPr>
        <p:spPr>
          <a:xfrm>
            <a:off x="3571560" y="4058640"/>
            <a:ext cx="2921040" cy="2090880"/>
          </a:xfrm>
          <a:prstGeom prst="rect">
            <a:avLst/>
          </a:prstGeom>
        </p:spPr>
        <p:txBody>
          <a:bodyPr lIns="0" rIns="0" tIns="0" bIns="0">
            <a:normAutofit/>
          </a:bodyPr>
          <a:p>
            <a:endParaRPr b="0" lang="en-AU" sz="3200" spc="-1" strike="noStrike">
              <a:latin typeface="Arial"/>
            </a:endParaRPr>
          </a:p>
        </p:txBody>
      </p:sp>
      <p:sp>
        <p:nvSpPr>
          <p:cNvPr id="840" name="PlaceHolder 7"/>
          <p:cNvSpPr>
            <a:spLocks noGrp="1"/>
          </p:cNvSpPr>
          <p:nvPr>
            <p:ph type="body"/>
          </p:nvPr>
        </p:nvSpPr>
        <p:spPr>
          <a:xfrm>
            <a:off x="504000" y="4058640"/>
            <a:ext cx="292104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77"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78"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79"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
        <p:nvSpPr>
          <p:cNvPr id="80" name="PlaceHolder 5"/>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8"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849"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2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50"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851" name="PlaceHolder 2"/>
          <p:cNvSpPr>
            <a:spLocks noGrp="1"/>
          </p:cNvSpPr>
          <p:nvPr>
            <p:ph type="body"/>
          </p:nvPr>
        </p:nvSpPr>
        <p:spPr>
          <a:xfrm>
            <a:off x="504000" y="1768680"/>
            <a:ext cx="907200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52"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853"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854" name="PlaceHolder 3"/>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5"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Tree>
  </p:cSld>
</p:sldLayout>
</file>

<file path=ppt/slideLayouts/slideLayout2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56" name="PlaceHolder 1"/>
          <p:cNvSpPr>
            <a:spLocks noGrp="1"/>
          </p:cNvSpPr>
          <p:nvPr>
            <p:ph type="subTitle"/>
          </p:nvPr>
        </p:nvSpPr>
        <p:spPr>
          <a:xfrm>
            <a:off x="504000" y="925200"/>
            <a:ext cx="9071280" cy="29584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2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57"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858"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859" name="PlaceHolder 3"/>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
        <p:nvSpPr>
          <p:cNvPr id="860" name="PlaceHolder 4"/>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61"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862"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863"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864"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65"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866"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867"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868" name="PlaceHolder 4"/>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69"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870" name="PlaceHolder 2"/>
          <p:cNvSpPr>
            <a:spLocks noGrp="1"/>
          </p:cNvSpPr>
          <p:nvPr>
            <p:ph type="body"/>
          </p:nvPr>
        </p:nvSpPr>
        <p:spPr>
          <a:xfrm>
            <a:off x="504000" y="1768680"/>
            <a:ext cx="9072000" cy="2090880"/>
          </a:xfrm>
          <a:prstGeom prst="rect">
            <a:avLst/>
          </a:prstGeom>
        </p:spPr>
        <p:txBody>
          <a:bodyPr lIns="0" rIns="0" tIns="0" bIns="0">
            <a:normAutofit/>
          </a:bodyPr>
          <a:p>
            <a:endParaRPr b="0" lang="en-AU" sz="3200" spc="-1" strike="noStrike">
              <a:latin typeface="Arial"/>
            </a:endParaRPr>
          </a:p>
        </p:txBody>
      </p:sp>
      <p:sp>
        <p:nvSpPr>
          <p:cNvPr id="871" name="PlaceHolder 3"/>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72"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873"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874"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875"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
        <p:nvSpPr>
          <p:cNvPr id="876" name="PlaceHolder 5"/>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82" name="PlaceHolder 2"/>
          <p:cNvSpPr>
            <a:spLocks noGrp="1"/>
          </p:cNvSpPr>
          <p:nvPr>
            <p:ph type="body"/>
          </p:nvPr>
        </p:nvSpPr>
        <p:spPr>
          <a:xfrm>
            <a:off x="504000" y="1768680"/>
            <a:ext cx="2921040" cy="2090880"/>
          </a:xfrm>
          <a:prstGeom prst="rect">
            <a:avLst/>
          </a:prstGeom>
        </p:spPr>
        <p:txBody>
          <a:bodyPr lIns="0" rIns="0" tIns="0" bIns="0">
            <a:normAutofit/>
          </a:bodyPr>
          <a:p>
            <a:endParaRPr b="0" lang="en-AU" sz="3200" spc="-1" strike="noStrike">
              <a:latin typeface="Arial"/>
            </a:endParaRPr>
          </a:p>
        </p:txBody>
      </p:sp>
      <p:sp>
        <p:nvSpPr>
          <p:cNvPr id="83" name="PlaceHolder 3"/>
          <p:cNvSpPr>
            <a:spLocks noGrp="1"/>
          </p:cNvSpPr>
          <p:nvPr>
            <p:ph type="body"/>
          </p:nvPr>
        </p:nvSpPr>
        <p:spPr>
          <a:xfrm>
            <a:off x="3571560" y="1768680"/>
            <a:ext cx="2921040" cy="2090880"/>
          </a:xfrm>
          <a:prstGeom prst="rect">
            <a:avLst/>
          </a:prstGeom>
        </p:spPr>
        <p:txBody>
          <a:bodyPr lIns="0" rIns="0" tIns="0" bIns="0">
            <a:normAutofit/>
          </a:bodyPr>
          <a:p>
            <a:endParaRPr b="0" lang="en-AU" sz="3200" spc="-1" strike="noStrike">
              <a:latin typeface="Arial"/>
            </a:endParaRPr>
          </a:p>
        </p:txBody>
      </p:sp>
      <p:sp>
        <p:nvSpPr>
          <p:cNvPr id="84" name="PlaceHolder 4"/>
          <p:cNvSpPr>
            <a:spLocks noGrp="1"/>
          </p:cNvSpPr>
          <p:nvPr>
            <p:ph type="body"/>
          </p:nvPr>
        </p:nvSpPr>
        <p:spPr>
          <a:xfrm>
            <a:off x="6639120" y="1768680"/>
            <a:ext cx="2921040" cy="2090880"/>
          </a:xfrm>
          <a:prstGeom prst="rect">
            <a:avLst/>
          </a:prstGeom>
        </p:spPr>
        <p:txBody>
          <a:bodyPr lIns="0" rIns="0" tIns="0" bIns="0">
            <a:normAutofit/>
          </a:bodyPr>
          <a:p>
            <a:endParaRPr b="0" lang="en-AU" sz="3200" spc="-1" strike="noStrike">
              <a:latin typeface="Arial"/>
            </a:endParaRPr>
          </a:p>
        </p:txBody>
      </p:sp>
      <p:sp>
        <p:nvSpPr>
          <p:cNvPr id="85" name="PlaceHolder 5"/>
          <p:cNvSpPr>
            <a:spLocks noGrp="1"/>
          </p:cNvSpPr>
          <p:nvPr>
            <p:ph type="body"/>
          </p:nvPr>
        </p:nvSpPr>
        <p:spPr>
          <a:xfrm>
            <a:off x="6639120" y="4058640"/>
            <a:ext cx="2921040" cy="2090880"/>
          </a:xfrm>
          <a:prstGeom prst="rect">
            <a:avLst/>
          </a:prstGeom>
        </p:spPr>
        <p:txBody>
          <a:bodyPr lIns="0" rIns="0" tIns="0" bIns="0">
            <a:normAutofit/>
          </a:bodyPr>
          <a:p>
            <a:endParaRPr b="0" lang="en-AU" sz="3200" spc="-1" strike="noStrike">
              <a:latin typeface="Arial"/>
            </a:endParaRPr>
          </a:p>
        </p:txBody>
      </p:sp>
      <p:sp>
        <p:nvSpPr>
          <p:cNvPr id="86" name="PlaceHolder 6"/>
          <p:cNvSpPr>
            <a:spLocks noGrp="1"/>
          </p:cNvSpPr>
          <p:nvPr>
            <p:ph type="body"/>
          </p:nvPr>
        </p:nvSpPr>
        <p:spPr>
          <a:xfrm>
            <a:off x="3571560" y="4058640"/>
            <a:ext cx="2921040" cy="2090880"/>
          </a:xfrm>
          <a:prstGeom prst="rect">
            <a:avLst/>
          </a:prstGeom>
        </p:spPr>
        <p:txBody>
          <a:bodyPr lIns="0" rIns="0" tIns="0" bIns="0">
            <a:normAutofit/>
          </a:bodyPr>
          <a:p>
            <a:endParaRPr b="0" lang="en-AU" sz="3200" spc="-1" strike="noStrike">
              <a:latin typeface="Arial"/>
            </a:endParaRPr>
          </a:p>
        </p:txBody>
      </p:sp>
      <p:sp>
        <p:nvSpPr>
          <p:cNvPr id="87" name="PlaceHolder 7"/>
          <p:cNvSpPr>
            <a:spLocks noGrp="1"/>
          </p:cNvSpPr>
          <p:nvPr>
            <p:ph type="body"/>
          </p:nvPr>
        </p:nvSpPr>
        <p:spPr>
          <a:xfrm>
            <a:off x="504000" y="4058640"/>
            <a:ext cx="292104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77"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878" name="PlaceHolder 2"/>
          <p:cNvSpPr>
            <a:spLocks noGrp="1"/>
          </p:cNvSpPr>
          <p:nvPr>
            <p:ph type="body"/>
          </p:nvPr>
        </p:nvSpPr>
        <p:spPr>
          <a:xfrm>
            <a:off x="504000" y="1768680"/>
            <a:ext cx="2921040" cy="2090880"/>
          </a:xfrm>
          <a:prstGeom prst="rect">
            <a:avLst/>
          </a:prstGeom>
        </p:spPr>
        <p:txBody>
          <a:bodyPr lIns="0" rIns="0" tIns="0" bIns="0">
            <a:normAutofit/>
          </a:bodyPr>
          <a:p>
            <a:endParaRPr b="0" lang="en-AU" sz="3200" spc="-1" strike="noStrike">
              <a:latin typeface="Arial"/>
            </a:endParaRPr>
          </a:p>
        </p:txBody>
      </p:sp>
      <p:sp>
        <p:nvSpPr>
          <p:cNvPr id="879" name="PlaceHolder 3"/>
          <p:cNvSpPr>
            <a:spLocks noGrp="1"/>
          </p:cNvSpPr>
          <p:nvPr>
            <p:ph type="body"/>
          </p:nvPr>
        </p:nvSpPr>
        <p:spPr>
          <a:xfrm>
            <a:off x="3571560" y="1768680"/>
            <a:ext cx="2921040" cy="2090880"/>
          </a:xfrm>
          <a:prstGeom prst="rect">
            <a:avLst/>
          </a:prstGeom>
        </p:spPr>
        <p:txBody>
          <a:bodyPr lIns="0" rIns="0" tIns="0" bIns="0">
            <a:normAutofit/>
          </a:bodyPr>
          <a:p>
            <a:endParaRPr b="0" lang="en-AU" sz="3200" spc="-1" strike="noStrike">
              <a:latin typeface="Arial"/>
            </a:endParaRPr>
          </a:p>
        </p:txBody>
      </p:sp>
      <p:sp>
        <p:nvSpPr>
          <p:cNvPr id="880" name="PlaceHolder 4"/>
          <p:cNvSpPr>
            <a:spLocks noGrp="1"/>
          </p:cNvSpPr>
          <p:nvPr>
            <p:ph type="body"/>
          </p:nvPr>
        </p:nvSpPr>
        <p:spPr>
          <a:xfrm>
            <a:off x="6639120" y="1768680"/>
            <a:ext cx="2921040" cy="2090880"/>
          </a:xfrm>
          <a:prstGeom prst="rect">
            <a:avLst/>
          </a:prstGeom>
        </p:spPr>
        <p:txBody>
          <a:bodyPr lIns="0" rIns="0" tIns="0" bIns="0">
            <a:normAutofit/>
          </a:bodyPr>
          <a:p>
            <a:endParaRPr b="0" lang="en-AU" sz="3200" spc="-1" strike="noStrike">
              <a:latin typeface="Arial"/>
            </a:endParaRPr>
          </a:p>
        </p:txBody>
      </p:sp>
      <p:sp>
        <p:nvSpPr>
          <p:cNvPr id="881" name="PlaceHolder 5"/>
          <p:cNvSpPr>
            <a:spLocks noGrp="1"/>
          </p:cNvSpPr>
          <p:nvPr>
            <p:ph type="body"/>
          </p:nvPr>
        </p:nvSpPr>
        <p:spPr>
          <a:xfrm>
            <a:off x="6639120" y="4058640"/>
            <a:ext cx="2921040" cy="2090880"/>
          </a:xfrm>
          <a:prstGeom prst="rect">
            <a:avLst/>
          </a:prstGeom>
        </p:spPr>
        <p:txBody>
          <a:bodyPr lIns="0" rIns="0" tIns="0" bIns="0">
            <a:normAutofit/>
          </a:bodyPr>
          <a:p>
            <a:endParaRPr b="0" lang="en-AU" sz="3200" spc="-1" strike="noStrike">
              <a:latin typeface="Arial"/>
            </a:endParaRPr>
          </a:p>
        </p:txBody>
      </p:sp>
      <p:sp>
        <p:nvSpPr>
          <p:cNvPr id="882" name="PlaceHolder 6"/>
          <p:cNvSpPr>
            <a:spLocks noGrp="1"/>
          </p:cNvSpPr>
          <p:nvPr>
            <p:ph type="body"/>
          </p:nvPr>
        </p:nvSpPr>
        <p:spPr>
          <a:xfrm>
            <a:off x="3571560" y="4058640"/>
            <a:ext cx="2921040" cy="2090880"/>
          </a:xfrm>
          <a:prstGeom prst="rect">
            <a:avLst/>
          </a:prstGeom>
        </p:spPr>
        <p:txBody>
          <a:bodyPr lIns="0" rIns="0" tIns="0" bIns="0">
            <a:normAutofit/>
          </a:bodyPr>
          <a:p>
            <a:endParaRPr b="0" lang="en-AU" sz="3200" spc="-1" strike="noStrike">
              <a:latin typeface="Arial"/>
            </a:endParaRPr>
          </a:p>
        </p:txBody>
      </p:sp>
      <p:sp>
        <p:nvSpPr>
          <p:cNvPr id="883" name="PlaceHolder 7"/>
          <p:cNvSpPr>
            <a:spLocks noGrp="1"/>
          </p:cNvSpPr>
          <p:nvPr>
            <p:ph type="body"/>
          </p:nvPr>
        </p:nvSpPr>
        <p:spPr>
          <a:xfrm>
            <a:off x="504000" y="4058640"/>
            <a:ext cx="292104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92"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893"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2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4"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895" name="PlaceHolder 2"/>
          <p:cNvSpPr>
            <a:spLocks noGrp="1"/>
          </p:cNvSpPr>
          <p:nvPr>
            <p:ph type="body"/>
          </p:nvPr>
        </p:nvSpPr>
        <p:spPr>
          <a:xfrm>
            <a:off x="504000" y="1768680"/>
            <a:ext cx="907200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96"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897"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898" name="PlaceHolder 3"/>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99"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Tree>
  </p:cSld>
</p:sldLayout>
</file>

<file path=ppt/slideLayouts/slideLayout2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00" name="PlaceHolder 1"/>
          <p:cNvSpPr>
            <a:spLocks noGrp="1"/>
          </p:cNvSpPr>
          <p:nvPr>
            <p:ph type="subTitle"/>
          </p:nvPr>
        </p:nvSpPr>
        <p:spPr>
          <a:xfrm>
            <a:off x="504000" y="925200"/>
            <a:ext cx="9071280" cy="29584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2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01"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902"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903" name="PlaceHolder 3"/>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
        <p:nvSpPr>
          <p:cNvPr id="904" name="PlaceHolder 4"/>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05"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906"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907"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908"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09"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910"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911"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912" name="PlaceHolder 4"/>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13"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914" name="PlaceHolder 2"/>
          <p:cNvSpPr>
            <a:spLocks noGrp="1"/>
          </p:cNvSpPr>
          <p:nvPr>
            <p:ph type="body"/>
          </p:nvPr>
        </p:nvSpPr>
        <p:spPr>
          <a:xfrm>
            <a:off x="504000" y="1768680"/>
            <a:ext cx="9072000" cy="2090880"/>
          </a:xfrm>
          <a:prstGeom prst="rect">
            <a:avLst/>
          </a:prstGeom>
        </p:spPr>
        <p:txBody>
          <a:bodyPr lIns="0" rIns="0" tIns="0" bIns="0">
            <a:normAutofit/>
          </a:bodyPr>
          <a:p>
            <a:endParaRPr b="0" lang="en-AU" sz="3200" spc="-1" strike="noStrike">
              <a:latin typeface="Arial"/>
            </a:endParaRPr>
          </a:p>
        </p:txBody>
      </p:sp>
      <p:sp>
        <p:nvSpPr>
          <p:cNvPr id="915" name="PlaceHolder 3"/>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16"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917"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918"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919"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
        <p:nvSpPr>
          <p:cNvPr id="920" name="PlaceHolder 5"/>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21"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922" name="PlaceHolder 2"/>
          <p:cNvSpPr>
            <a:spLocks noGrp="1"/>
          </p:cNvSpPr>
          <p:nvPr>
            <p:ph type="body"/>
          </p:nvPr>
        </p:nvSpPr>
        <p:spPr>
          <a:xfrm>
            <a:off x="504000" y="1768680"/>
            <a:ext cx="2921040" cy="2090880"/>
          </a:xfrm>
          <a:prstGeom prst="rect">
            <a:avLst/>
          </a:prstGeom>
        </p:spPr>
        <p:txBody>
          <a:bodyPr lIns="0" rIns="0" tIns="0" bIns="0">
            <a:normAutofit/>
          </a:bodyPr>
          <a:p>
            <a:endParaRPr b="0" lang="en-AU" sz="3200" spc="-1" strike="noStrike">
              <a:latin typeface="Arial"/>
            </a:endParaRPr>
          </a:p>
        </p:txBody>
      </p:sp>
      <p:sp>
        <p:nvSpPr>
          <p:cNvPr id="923" name="PlaceHolder 3"/>
          <p:cNvSpPr>
            <a:spLocks noGrp="1"/>
          </p:cNvSpPr>
          <p:nvPr>
            <p:ph type="body"/>
          </p:nvPr>
        </p:nvSpPr>
        <p:spPr>
          <a:xfrm>
            <a:off x="3571560" y="1768680"/>
            <a:ext cx="2921040" cy="2090880"/>
          </a:xfrm>
          <a:prstGeom prst="rect">
            <a:avLst/>
          </a:prstGeom>
        </p:spPr>
        <p:txBody>
          <a:bodyPr lIns="0" rIns="0" tIns="0" bIns="0">
            <a:normAutofit/>
          </a:bodyPr>
          <a:p>
            <a:endParaRPr b="0" lang="en-AU" sz="3200" spc="-1" strike="noStrike">
              <a:latin typeface="Arial"/>
            </a:endParaRPr>
          </a:p>
        </p:txBody>
      </p:sp>
      <p:sp>
        <p:nvSpPr>
          <p:cNvPr id="924" name="PlaceHolder 4"/>
          <p:cNvSpPr>
            <a:spLocks noGrp="1"/>
          </p:cNvSpPr>
          <p:nvPr>
            <p:ph type="body"/>
          </p:nvPr>
        </p:nvSpPr>
        <p:spPr>
          <a:xfrm>
            <a:off x="6639120" y="1768680"/>
            <a:ext cx="2921040" cy="2090880"/>
          </a:xfrm>
          <a:prstGeom prst="rect">
            <a:avLst/>
          </a:prstGeom>
        </p:spPr>
        <p:txBody>
          <a:bodyPr lIns="0" rIns="0" tIns="0" bIns="0">
            <a:normAutofit/>
          </a:bodyPr>
          <a:p>
            <a:endParaRPr b="0" lang="en-AU" sz="3200" spc="-1" strike="noStrike">
              <a:latin typeface="Arial"/>
            </a:endParaRPr>
          </a:p>
        </p:txBody>
      </p:sp>
      <p:sp>
        <p:nvSpPr>
          <p:cNvPr id="925" name="PlaceHolder 5"/>
          <p:cNvSpPr>
            <a:spLocks noGrp="1"/>
          </p:cNvSpPr>
          <p:nvPr>
            <p:ph type="body"/>
          </p:nvPr>
        </p:nvSpPr>
        <p:spPr>
          <a:xfrm>
            <a:off x="6639120" y="4058640"/>
            <a:ext cx="2921040" cy="2090880"/>
          </a:xfrm>
          <a:prstGeom prst="rect">
            <a:avLst/>
          </a:prstGeom>
        </p:spPr>
        <p:txBody>
          <a:bodyPr lIns="0" rIns="0" tIns="0" bIns="0">
            <a:normAutofit/>
          </a:bodyPr>
          <a:p>
            <a:endParaRPr b="0" lang="en-AU" sz="3200" spc="-1" strike="noStrike">
              <a:latin typeface="Arial"/>
            </a:endParaRPr>
          </a:p>
        </p:txBody>
      </p:sp>
      <p:sp>
        <p:nvSpPr>
          <p:cNvPr id="926" name="PlaceHolder 6"/>
          <p:cNvSpPr>
            <a:spLocks noGrp="1"/>
          </p:cNvSpPr>
          <p:nvPr>
            <p:ph type="body"/>
          </p:nvPr>
        </p:nvSpPr>
        <p:spPr>
          <a:xfrm>
            <a:off x="3571560" y="4058640"/>
            <a:ext cx="2921040" cy="2090880"/>
          </a:xfrm>
          <a:prstGeom prst="rect">
            <a:avLst/>
          </a:prstGeom>
        </p:spPr>
        <p:txBody>
          <a:bodyPr lIns="0" rIns="0" tIns="0" bIns="0">
            <a:normAutofit/>
          </a:bodyPr>
          <a:p>
            <a:endParaRPr b="0" lang="en-AU" sz="3200" spc="-1" strike="noStrike">
              <a:latin typeface="Arial"/>
            </a:endParaRPr>
          </a:p>
        </p:txBody>
      </p:sp>
      <p:sp>
        <p:nvSpPr>
          <p:cNvPr id="927" name="PlaceHolder 7"/>
          <p:cNvSpPr>
            <a:spLocks noGrp="1"/>
          </p:cNvSpPr>
          <p:nvPr>
            <p:ph type="body"/>
          </p:nvPr>
        </p:nvSpPr>
        <p:spPr>
          <a:xfrm>
            <a:off x="504000" y="4058640"/>
            <a:ext cx="292104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34"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935"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2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36"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937" name="PlaceHolder 2"/>
          <p:cNvSpPr>
            <a:spLocks noGrp="1"/>
          </p:cNvSpPr>
          <p:nvPr>
            <p:ph type="body"/>
          </p:nvPr>
        </p:nvSpPr>
        <p:spPr>
          <a:xfrm>
            <a:off x="504000" y="1768680"/>
            <a:ext cx="907200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38"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939"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940" name="PlaceHolder 3"/>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1"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Tree>
  </p:cSld>
</p:sldLayout>
</file>

<file path=ppt/slideLayouts/slideLayout2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42" name="PlaceHolder 1"/>
          <p:cNvSpPr>
            <a:spLocks noGrp="1"/>
          </p:cNvSpPr>
          <p:nvPr>
            <p:ph type="subTitle"/>
          </p:nvPr>
        </p:nvSpPr>
        <p:spPr>
          <a:xfrm>
            <a:off x="504000" y="925200"/>
            <a:ext cx="9071280" cy="29584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2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43"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944"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945" name="PlaceHolder 3"/>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
        <p:nvSpPr>
          <p:cNvPr id="946" name="PlaceHolder 4"/>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6"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97"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2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47"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948"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949"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950"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1"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952"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953"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954" name="PlaceHolder 4"/>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55"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956" name="PlaceHolder 2"/>
          <p:cNvSpPr>
            <a:spLocks noGrp="1"/>
          </p:cNvSpPr>
          <p:nvPr>
            <p:ph type="body"/>
          </p:nvPr>
        </p:nvSpPr>
        <p:spPr>
          <a:xfrm>
            <a:off x="504000" y="1768680"/>
            <a:ext cx="9072000" cy="2090880"/>
          </a:xfrm>
          <a:prstGeom prst="rect">
            <a:avLst/>
          </a:prstGeom>
        </p:spPr>
        <p:txBody>
          <a:bodyPr lIns="0" rIns="0" tIns="0" bIns="0">
            <a:normAutofit/>
          </a:bodyPr>
          <a:p>
            <a:endParaRPr b="0" lang="en-AU" sz="3200" spc="-1" strike="noStrike">
              <a:latin typeface="Arial"/>
            </a:endParaRPr>
          </a:p>
        </p:txBody>
      </p:sp>
      <p:sp>
        <p:nvSpPr>
          <p:cNvPr id="957" name="PlaceHolder 3"/>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58"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959"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960"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961"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
        <p:nvSpPr>
          <p:cNvPr id="962" name="PlaceHolder 5"/>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63"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964" name="PlaceHolder 2"/>
          <p:cNvSpPr>
            <a:spLocks noGrp="1"/>
          </p:cNvSpPr>
          <p:nvPr>
            <p:ph type="body"/>
          </p:nvPr>
        </p:nvSpPr>
        <p:spPr>
          <a:xfrm>
            <a:off x="504000" y="1768680"/>
            <a:ext cx="2921040" cy="2090880"/>
          </a:xfrm>
          <a:prstGeom prst="rect">
            <a:avLst/>
          </a:prstGeom>
        </p:spPr>
        <p:txBody>
          <a:bodyPr lIns="0" rIns="0" tIns="0" bIns="0">
            <a:normAutofit/>
          </a:bodyPr>
          <a:p>
            <a:endParaRPr b="0" lang="en-AU" sz="3200" spc="-1" strike="noStrike">
              <a:latin typeface="Arial"/>
            </a:endParaRPr>
          </a:p>
        </p:txBody>
      </p:sp>
      <p:sp>
        <p:nvSpPr>
          <p:cNvPr id="965" name="PlaceHolder 3"/>
          <p:cNvSpPr>
            <a:spLocks noGrp="1"/>
          </p:cNvSpPr>
          <p:nvPr>
            <p:ph type="body"/>
          </p:nvPr>
        </p:nvSpPr>
        <p:spPr>
          <a:xfrm>
            <a:off x="3571560" y="1768680"/>
            <a:ext cx="2921040" cy="2090880"/>
          </a:xfrm>
          <a:prstGeom prst="rect">
            <a:avLst/>
          </a:prstGeom>
        </p:spPr>
        <p:txBody>
          <a:bodyPr lIns="0" rIns="0" tIns="0" bIns="0">
            <a:normAutofit/>
          </a:bodyPr>
          <a:p>
            <a:endParaRPr b="0" lang="en-AU" sz="3200" spc="-1" strike="noStrike">
              <a:latin typeface="Arial"/>
            </a:endParaRPr>
          </a:p>
        </p:txBody>
      </p:sp>
      <p:sp>
        <p:nvSpPr>
          <p:cNvPr id="966" name="PlaceHolder 4"/>
          <p:cNvSpPr>
            <a:spLocks noGrp="1"/>
          </p:cNvSpPr>
          <p:nvPr>
            <p:ph type="body"/>
          </p:nvPr>
        </p:nvSpPr>
        <p:spPr>
          <a:xfrm>
            <a:off x="6639120" y="1768680"/>
            <a:ext cx="2921040" cy="2090880"/>
          </a:xfrm>
          <a:prstGeom prst="rect">
            <a:avLst/>
          </a:prstGeom>
        </p:spPr>
        <p:txBody>
          <a:bodyPr lIns="0" rIns="0" tIns="0" bIns="0">
            <a:normAutofit/>
          </a:bodyPr>
          <a:p>
            <a:endParaRPr b="0" lang="en-AU" sz="3200" spc="-1" strike="noStrike">
              <a:latin typeface="Arial"/>
            </a:endParaRPr>
          </a:p>
        </p:txBody>
      </p:sp>
      <p:sp>
        <p:nvSpPr>
          <p:cNvPr id="967" name="PlaceHolder 5"/>
          <p:cNvSpPr>
            <a:spLocks noGrp="1"/>
          </p:cNvSpPr>
          <p:nvPr>
            <p:ph type="body"/>
          </p:nvPr>
        </p:nvSpPr>
        <p:spPr>
          <a:xfrm>
            <a:off x="6639120" y="4058640"/>
            <a:ext cx="2921040" cy="2090880"/>
          </a:xfrm>
          <a:prstGeom prst="rect">
            <a:avLst/>
          </a:prstGeom>
        </p:spPr>
        <p:txBody>
          <a:bodyPr lIns="0" rIns="0" tIns="0" bIns="0">
            <a:normAutofit/>
          </a:bodyPr>
          <a:p>
            <a:endParaRPr b="0" lang="en-AU" sz="3200" spc="-1" strike="noStrike">
              <a:latin typeface="Arial"/>
            </a:endParaRPr>
          </a:p>
        </p:txBody>
      </p:sp>
      <p:sp>
        <p:nvSpPr>
          <p:cNvPr id="968" name="PlaceHolder 6"/>
          <p:cNvSpPr>
            <a:spLocks noGrp="1"/>
          </p:cNvSpPr>
          <p:nvPr>
            <p:ph type="body"/>
          </p:nvPr>
        </p:nvSpPr>
        <p:spPr>
          <a:xfrm>
            <a:off x="3571560" y="4058640"/>
            <a:ext cx="2921040" cy="2090880"/>
          </a:xfrm>
          <a:prstGeom prst="rect">
            <a:avLst/>
          </a:prstGeom>
        </p:spPr>
        <p:txBody>
          <a:bodyPr lIns="0" rIns="0" tIns="0" bIns="0">
            <a:normAutofit/>
          </a:bodyPr>
          <a:p>
            <a:endParaRPr b="0" lang="en-AU" sz="3200" spc="-1" strike="noStrike">
              <a:latin typeface="Arial"/>
            </a:endParaRPr>
          </a:p>
        </p:txBody>
      </p:sp>
      <p:sp>
        <p:nvSpPr>
          <p:cNvPr id="969" name="PlaceHolder 7"/>
          <p:cNvSpPr>
            <a:spLocks noGrp="1"/>
          </p:cNvSpPr>
          <p:nvPr>
            <p:ph type="body"/>
          </p:nvPr>
        </p:nvSpPr>
        <p:spPr>
          <a:xfrm>
            <a:off x="504000" y="4058640"/>
            <a:ext cx="292104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6"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977"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2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78"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979" name="PlaceHolder 2"/>
          <p:cNvSpPr>
            <a:spLocks noGrp="1"/>
          </p:cNvSpPr>
          <p:nvPr>
            <p:ph type="body"/>
          </p:nvPr>
        </p:nvSpPr>
        <p:spPr>
          <a:xfrm>
            <a:off x="504000" y="1768680"/>
            <a:ext cx="907200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80"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981"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982" name="PlaceHolder 3"/>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83"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99" name="PlaceHolder 2"/>
          <p:cNvSpPr>
            <a:spLocks noGrp="1"/>
          </p:cNvSpPr>
          <p:nvPr>
            <p:ph type="body"/>
          </p:nvPr>
        </p:nvSpPr>
        <p:spPr>
          <a:xfrm>
            <a:off x="504000" y="1768680"/>
            <a:ext cx="907200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84" name="PlaceHolder 1"/>
          <p:cNvSpPr>
            <a:spLocks noGrp="1"/>
          </p:cNvSpPr>
          <p:nvPr>
            <p:ph type="subTitle"/>
          </p:nvPr>
        </p:nvSpPr>
        <p:spPr>
          <a:xfrm>
            <a:off x="504000" y="925200"/>
            <a:ext cx="9071280" cy="29584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2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85"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986"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987" name="PlaceHolder 3"/>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
        <p:nvSpPr>
          <p:cNvPr id="988" name="PlaceHolder 4"/>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89"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990"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991"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992"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93"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994"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995"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996" name="PlaceHolder 4"/>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7"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998" name="PlaceHolder 2"/>
          <p:cNvSpPr>
            <a:spLocks noGrp="1"/>
          </p:cNvSpPr>
          <p:nvPr>
            <p:ph type="body"/>
          </p:nvPr>
        </p:nvSpPr>
        <p:spPr>
          <a:xfrm>
            <a:off x="504000" y="1768680"/>
            <a:ext cx="9072000" cy="2090880"/>
          </a:xfrm>
          <a:prstGeom prst="rect">
            <a:avLst/>
          </a:prstGeom>
        </p:spPr>
        <p:txBody>
          <a:bodyPr lIns="0" rIns="0" tIns="0" bIns="0">
            <a:normAutofit/>
          </a:bodyPr>
          <a:p>
            <a:endParaRPr b="0" lang="en-AU" sz="3200" spc="-1" strike="noStrike">
              <a:latin typeface="Arial"/>
            </a:endParaRPr>
          </a:p>
        </p:txBody>
      </p:sp>
      <p:sp>
        <p:nvSpPr>
          <p:cNvPr id="999" name="PlaceHolder 3"/>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00"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1001"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1002"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1003"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
        <p:nvSpPr>
          <p:cNvPr id="1004" name="PlaceHolder 5"/>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05"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1006" name="PlaceHolder 2"/>
          <p:cNvSpPr>
            <a:spLocks noGrp="1"/>
          </p:cNvSpPr>
          <p:nvPr>
            <p:ph type="body"/>
          </p:nvPr>
        </p:nvSpPr>
        <p:spPr>
          <a:xfrm>
            <a:off x="504000" y="1768680"/>
            <a:ext cx="2921040" cy="2090880"/>
          </a:xfrm>
          <a:prstGeom prst="rect">
            <a:avLst/>
          </a:prstGeom>
        </p:spPr>
        <p:txBody>
          <a:bodyPr lIns="0" rIns="0" tIns="0" bIns="0">
            <a:normAutofit/>
          </a:bodyPr>
          <a:p>
            <a:endParaRPr b="0" lang="en-AU" sz="3200" spc="-1" strike="noStrike">
              <a:latin typeface="Arial"/>
            </a:endParaRPr>
          </a:p>
        </p:txBody>
      </p:sp>
      <p:sp>
        <p:nvSpPr>
          <p:cNvPr id="1007" name="PlaceHolder 3"/>
          <p:cNvSpPr>
            <a:spLocks noGrp="1"/>
          </p:cNvSpPr>
          <p:nvPr>
            <p:ph type="body"/>
          </p:nvPr>
        </p:nvSpPr>
        <p:spPr>
          <a:xfrm>
            <a:off x="3571560" y="1768680"/>
            <a:ext cx="2921040" cy="2090880"/>
          </a:xfrm>
          <a:prstGeom prst="rect">
            <a:avLst/>
          </a:prstGeom>
        </p:spPr>
        <p:txBody>
          <a:bodyPr lIns="0" rIns="0" tIns="0" bIns="0">
            <a:normAutofit/>
          </a:bodyPr>
          <a:p>
            <a:endParaRPr b="0" lang="en-AU" sz="3200" spc="-1" strike="noStrike">
              <a:latin typeface="Arial"/>
            </a:endParaRPr>
          </a:p>
        </p:txBody>
      </p:sp>
      <p:sp>
        <p:nvSpPr>
          <p:cNvPr id="1008" name="PlaceHolder 4"/>
          <p:cNvSpPr>
            <a:spLocks noGrp="1"/>
          </p:cNvSpPr>
          <p:nvPr>
            <p:ph type="body"/>
          </p:nvPr>
        </p:nvSpPr>
        <p:spPr>
          <a:xfrm>
            <a:off x="6639120" y="1768680"/>
            <a:ext cx="2921040" cy="2090880"/>
          </a:xfrm>
          <a:prstGeom prst="rect">
            <a:avLst/>
          </a:prstGeom>
        </p:spPr>
        <p:txBody>
          <a:bodyPr lIns="0" rIns="0" tIns="0" bIns="0">
            <a:normAutofit/>
          </a:bodyPr>
          <a:p>
            <a:endParaRPr b="0" lang="en-AU" sz="3200" spc="-1" strike="noStrike">
              <a:latin typeface="Arial"/>
            </a:endParaRPr>
          </a:p>
        </p:txBody>
      </p:sp>
      <p:sp>
        <p:nvSpPr>
          <p:cNvPr id="1009" name="PlaceHolder 5"/>
          <p:cNvSpPr>
            <a:spLocks noGrp="1"/>
          </p:cNvSpPr>
          <p:nvPr>
            <p:ph type="body"/>
          </p:nvPr>
        </p:nvSpPr>
        <p:spPr>
          <a:xfrm>
            <a:off x="6639120" y="4058640"/>
            <a:ext cx="2921040" cy="2090880"/>
          </a:xfrm>
          <a:prstGeom prst="rect">
            <a:avLst/>
          </a:prstGeom>
        </p:spPr>
        <p:txBody>
          <a:bodyPr lIns="0" rIns="0" tIns="0" bIns="0">
            <a:normAutofit/>
          </a:bodyPr>
          <a:p>
            <a:endParaRPr b="0" lang="en-AU" sz="3200" spc="-1" strike="noStrike">
              <a:latin typeface="Arial"/>
            </a:endParaRPr>
          </a:p>
        </p:txBody>
      </p:sp>
      <p:sp>
        <p:nvSpPr>
          <p:cNvPr id="1010" name="PlaceHolder 6"/>
          <p:cNvSpPr>
            <a:spLocks noGrp="1"/>
          </p:cNvSpPr>
          <p:nvPr>
            <p:ph type="body"/>
          </p:nvPr>
        </p:nvSpPr>
        <p:spPr>
          <a:xfrm>
            <a:off x="3571560" y="4058640"/>
            <a:ext cx="2921040" cy="2090880"/>
          </a:xfrm>
          <a:prstGeom prst="rect">
            <a:avLst/>
          </a:prstGeom>
        </p:spPr>
        <p:txBody>
          <a:bodyPr lIns="0" rIns="0" tIns="0" bIns="0">
            <a:normAutofit/>
          </a:bodyPr>
          <a:p>
            <a:endParaRPr b="0" lang="en-AU" sz="3200" spc="-1" strike="noStrike">
              <a:latin typeface="Arial"/>
            </a:endParaRPr>
          </a:p>
        </p:txBody>
      </p:sp>
      <p:sp>
        <p:nvSpPr>
          <p:cNvPr id="1011" name="PlaceHolder 7"/>
          <p:cNvSpPr>
            <a:spLocks noGrp="1"/>
          </p:cNvSpPr>
          <p:nvPr>
            <p:ph type="body"/>
          </p:nvPr>
        </p:nvSpPr>
        <p:spPr>
          <a:xfrm>
            <a:off x="504000" y="4058640"/>
            <a:ext cx="292104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101"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102" name="PlaceHolder 3"/>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3"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11" name="PlaceHolder 2"/>
          <p:cNvSpPr>
            <a:spLocks noGrp="1"/>
          </p:cNvSpPr>
          <p:nvPr>
            <p:ph type="body"/>
          </p:nvPr>
        </p:nvSpPr>
        <p:spPr>
          <a:xfrm>
            <a:off x="504000" y="1768680"/>
            <a:ext cx="907200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4" name="PlaceHolder 1"/>
          <p:cNvSpPr>
            <a:spLocks noGrp="1"/>
          </p:cNvSpPr>
          <p:nvPr>
            <p:ph type="subTitle"/>
          </p:nvPr>
        </p:nvSpPr>
        <p:spPr>
          <a:xfrm>
            <a:off x="504000" y="925200"/>
            <a:ext cx="9071280" cy="29584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106"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107" name="PlaceHolder 3"/>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
        <p:nvSpPr>
          <p:cNvPr id="108" name="PlaceHolder 4"/>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110"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111"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112"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114"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115"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116" name="PlaceHolder 4"/>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118" name="PlaceHolder 2"/>
          <p:cNvSpPr>
            <a:spLocks noGrp="1"/>
          </p:cNvSpPr>
          <p:nvPr>
            <p:ph type="body"/>
          </p:nvPr>
        </p:nvSpPr>
        <p:spPr>
          <a:xfrm>
            <a:off x="504000" y="1768680"/>
            <a:ext cx="9072000" cy="2090880"/>
          </a:xfrm>
          <a:prstGeom prst="rect">
            <a:avLst/>
          </a:prstGeom>
        </p:spPr>
        <p:txBody>
          <a:bodyPr lIns="0" rIns="0" tIns="0" bIns="0">
            <a:normAutofit/>
          </a:bodyPr>
          <a:p>
            <a:endParaRPr b="0" lang="en-AU" sz="3200" spc="-1" strike="noStrike">
              <a:latin typeface="Arial"/>
            </a:endParaRPr>
          </a:p>
        </p:txBody>
      </p:sp>
      <p:sp>
        <p:nvSpPr>
          <p:cNvPr id="119" name="PlaceHolder 3"/>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121"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122"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123"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
        <p:nvSpPr>
          <p:cNvPr id="124" name="PlaceHolder 5"/>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126" name="PlaceHolder 2"/>
          <p:cNvSpPr>
            <a:spLocks noGrp="1"/>
          </p:cNvSpPr>
          <p:nvPr>
            <p:ph type="body"/>
          </p:nvPr>
        </p:nvSpPr>
        <p:spPr>
          <a:xfrm>
            <a:off x="504000" y="1768680"/>
            <a:ext cx="2921040" cy="2090880"/>
          </a:xfrm>
          <a:prstGeom prst="rect">
            <a:avLst/>
          </a:prstGeom>
        </p:spPr>
        <p:txBody>
          <a:bodyPr lIns="0" rIns="0" tIns="0" bIns="0">
            <a:normAutofit/>
          </a:bodyPr>
          <a:p>
            <a:endParaRPr b="0" lang="en-AU" sz="3200" spc="-1" strike="noStrike">
              <a:latin typeface="Arial"/>
            </a:endParaRPr>
          </a:p>
        </p:txBody>
      </p:sp>
      <p:sp>
        <p:nvSpPr>
          <p:cNvPr id="127" name="PlaceHolder 3"/>
          <p:cNvSpPr>
            <a:spLocks noGrp="1"/>
          </p:cNvSpPr>
          <p:nvPr>
            <p:ph type="body"/>
          </p:nvPr>
        </p:nvSpPr>
        <p:spPr>
          <a:xfrm>
            <a:off x="3571560" y="1768680"/>
            <a:ext cx="2921040" cy="2090880"/>
          </a:xfrm>
          <a:prstGeom prst="rect">
            <a:avLst/>
          </a:prstGeom>
        </p:spPr>
        <p:txBody>
          <a:bodyPr lIns="0" rIns="0" tIns="0" bIns="0">
            <a:normAutofit/>
          </a:bodyPr>
          <a:p>
            <a:endParaRPr b="0" lang="en-AU" sz="3200" spc="-1" strike="noStrike">
              <a:latin typeface="Arial"/>
            </a:endParaRPr>
          </a:p>
        </p:txBody>
      </p:sp>
      <p:sp>
        <p:nvSpPr>
          <p:cNvPr id="128" name="PlaceHolder 4"/>
          <p:cNvSpPr>
            <a:spLocks noGrp="1"/>
          </p:cNvSpPr>
          <p:nvPr>
            <p:ph type="body"/>
          </p:nvPr>
        </p:nvSpPr>
        <p:spPr>
          <a:xfrm>
            <a:off x="6639120" y="1768680"/>
            <a:ext cx="2921040" cy="2090880"/>
          </a:xfrm>
          <a:prstGeom prst="rect">
            <a:avLst/>
          </a:prstGeom>
        </p:spPr>
        <p:txBody>
          <a:bodyPr lIns="0" rIns="0" tIns="0" bIns="0">
            <a:normAutofit/>
          </a:bodyPr>
          <a:p>
            <a:endParaRPr b="0" lang="en-AU" sz="3200" spc="-1" strike="noStrike">
              <a:latin typeface="Arial"/>
            </a:endParaRPr>
          </a:p>
        </p:txBody>
      </p:sp>
      <p:sp>
        <p:nvSpPr>
          <p:cNvPr id="129" name="PlaceHolder 5"/>
          <p:cNvSpPr>
            <a:spLocks noGrp="1"/>
          </p:cNvSpPr>
          <p:nvPr>
            <p:ph type="body"/>
          </p:nvPr>
        </p:nvSpPr>
        <p:spPr>
          <a:xfrm>
            <a:off x="6639120" y="4058640"/>
            <a:ext cx="2921040" cy="2090880"/>
          </a:xfrm>
          <a:prstGeom prst="rect">
            <a:avLst/>
          </a:prstGeom>
        </p:spPr>
        <p:txBody>
          <a:bodyPr lIns="0" rIns="0" tIns="0" bIns="0">
            <a:normAutofit/>
          </a:bodyPr>
          <a:p>
            <a:endParaRPr b="0" lang="en-AU" sz="3200" spc="-1" strike="noStrike">
              <a:latin typeface="Arial"/>
            </a:endParaRPr>
          </a:p>
        </p:txBody>
      </p:sp>
      <p:sp>
        <p:nvSpPr>
          <p:cNvPr id="130" name="PlaceHolder 6"/>
          <p:cNvSpPr>
            <a:spLocks noGrp="1"/>
          </p:cNvSpPr>
          <p:nvPr>
            <p:ph type="body"/>
          </p:nvPr>
        </p:nvSpPr>
        <p:spPr>
          <a:xfrm>
            <a:off x="3571560" y="4058640"/>
            <a:ext cx="2921040" cy="2090880"/>
          </a:xfrm>
          <a:prstGeom prst="rect">
            <a:avLst/>
          </a:prstGeom>
        </p:spPr>
        <p:txBody>
          <a:bodyPr lIns="0" rIns="0" tIns="0" bIns="0">
            <a:normAutofit/>
          </a:bodyPr>
          <a:p>
            <a:endParaRPr b="0" lang="en-AU" sz="3200" spc="-1" strike="noStrike">
              <a:latin typeface="Arial"/>
            </a:endParaRPr>
          </a:p>
        </p:txBody>
      </p:sp>
      <p:sp>
        <p:nvSpPr>
          <p:cNvPr id="131" name="PlaceHolder 7"/>
          <p:cNvSpPr>
            <a:spLocks noGrp="1"/>
          </p:cNvSpPr>
          <p:nvPr>
            <p:ph type="body"/>
          </p:nvPr>
        </p:nvSpPr>
        <p:spPr>
          <a:xfrm>
            <a:off x="504000" y="4058640"/>
            <a:ext cx="292104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1"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142"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144" name="PlaceHolder 2"/>
          <p:cNvSpPr>
            <a:spLocks noGrp="1"/>
          </p:cNvSpPr>
          <p:nvPr>
            <p:ph type="body"/>
          </p:nvPr>
        </p:nvSpPr>
        <p:spPr>
          <a:xfrm>
            <a:off x="504000" y="1768680"/>
            <a:ext cx="907200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13"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14" name="PlaceHolder 3"/>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146"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147" name="PlaceHolder 3"/>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8"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9" name="PlaceHolder 1"/>
          <p:cNvSpPr>
            <a:spLocks noGrp="1"/>
          </p:cNvSpPr>
          <p:nvPr>
            <p:ph type="subTitle"/>
          </p:nvPr>
        </p:nvSpPr>
        <p:spPr>
          <a:xfrm>
            <a:off x="504000" y="925200"/>
            <a:ext cx="9071280" cy="29584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151"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152" name="PlaceHolder 3"/>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
        <p:nvSpPr>
          <p:cNvPr id="153" name="PlaceHolder 4"/>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155"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156"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157"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159"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160"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161" name="PlaceHolder 4"/>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163" name="PlaceHolder 2"/>
          <p:cNvSpPr>
            <a:spLocks noGrp="1"/>
          </p:cNvSpPr>
          <p:nvPr>
            <p:ph type="body"/>
          </p:nvPr>
        </p:nvSpPr>
        <p:spPr>
          <a:xfrm>
            <a:off x="504000" y="1768680"/>
            <a:ext cx="9072000" cy="2090880"/>
          </a:xfrm>
          <a:prstGeom prst="rect">
            <a:avLst/>
          </a:prstGeom>
        </p:spPr>
        <p:txBody>
          <a:bodyPr lIns="0" rIns="0" tIns="0" bIns="0">
            <a:normAutofit/>
          </a:bodyPr>
          <a:p>
            <a:endParaRPr b="0" lang="en-AU" sz="3200" spc="-1" strike="noStrike">
              <a:latin typeface="Arial"/>
            </a:endParaRPr>
          </a:p>
        </p:txBody>
      </p:sp>
      <p:sp>
        <p:nvSpPr>
          <p:cNvPr id="164" name="PlaceHolder 3"/>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166"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167"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168"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
        <p:nvSpPr>
          <p:cNvPr id="169" name="PlaceHolder 5"/>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171" name="PlaceHolder 2"/>
          <p:cNvSpPr>
            <a:spLocks noGrp="1"/>
          </p:cNvSpPr>
          <p:nvPr>
            <p:ph type="body"/>
          </p:nvPr>
        </p:nvSpPr>
        <p:spPr>
          <a:xfrm>
            <a:off x="504000" y="1768680"/>
            <a:ext cx="2921040" cy="2090880"/>
          </a:xfrm>
          <a:prstGeom prst="rect">
            <a:avLst/>
          </a:prstGeom>
        </p:spPr>
        <p:txBody>
          <a:bodyPr lIns="0" rIns="0" tIns="0" bIns="0">
            <a:normAutofit/>
          </a:bodyPr>
          <a:p>
            <a:endParaRPr b="0" lang="en-AU" sz="3200" spc="-1" strike="noStrike">
              <a:latin typeface="Arial"/>
            </a:endParaRPr>
          </a:p>
        </p:txBody>
      </p:sp>
      <p:sp>
        <p:nvSpPr>
          <p:cNvPr id="172" name="PlaceHolder 3"/>
          <p:cNvSpPr>
            <a:spLocks noGrp="1"/>
          </p:cNvSpPr>
          <p:nvPr>
            <p:ph type="body"/>
          </p:nvPr>
        </p:nvSpPr>
        <p:spPr>
          <a:xfrm>
            <a:off x="3571560" y="1768680"/>
            <a:ext cx="2921040" cy="2090880"/>
          </a:xfrm>
          <a:prstGeom prst="rect">
            <a:avLst/>
          </a:prstGeom>
        </p:spPr>
        <p:txBody>
          <a:bodyPr lIns="0" rIns="0" tIns="0" bIns="0">
            <a:normAutofit/>
          </a:bodyPr>
          <a:p>
            <a:endParaRPr b="0" lang="en-AU" sz="3200" spc="-1" strike="noStrike">
              <a:latin typeface="Arial"/>
            </a:endParaRPr>
          </a:p>
        </p:txBody>
      </p:sp>
      <p:sp>
        <p:nvSpPr>
          <p:cNvPr id="173" name="PlaceHolder 4"/>
          <p:cNvSpPr>
            <a:spLocks noGrp="1"/>
          </p:cNvSpPr>
          <p:nvPr>
            <p:ph type="body"/>
          </p:nvPr>
        </p:nvSpPr>
        <p:spPr>
          <a:xfrm>
            <a:off x="6639120" y="1768680"/>
            <a:ext cx="2921040" cy="2090880"/>
          </a:xfrm>
          <a:prstGeom prst="rect">
            <a:avLst/>
          </a:prstGeom>
        </p:spPr>
        <p:txBody>
          <a:bodyPr lIns="0" rIns="0" tIns="0" bIns="0">
            <a:normAutofit/>
          </a:bodyPr>
          <a:p>
            <a:endParaRPr b="0" lang="en-AU" sz="3200" spc="-1" strike="noStrike">
              <a:latin typeface="Arial"/>
            </a:endParaRPr>
          </a:p>
        </p:txBody>
      </p:sp>
      <p:sp>
        <p:nvSpPr>
          <p:cNvPr id="174" name="PlaceHolder 5"/>
          <p:cNvSpPr>
            <a:spLocks noGrp="1"/>
          </p:cNvSpPr>
          <p:nvPr>
            <p:ph type="body"/>
          </p:nvPr>
        </p:nvSpPr>
        <p:spPr>
          <a:xfrm>
            <a:off x="6639120" y="4058640"/>
            <a:ext cx="2921040" cy="2090880"/>
          </a:xfrm>
          <a:prstGeom prst="rect">
            <a:avLst/>
          </a:prstGeom>
        </p:spPr>
        <p:txBody>
          <a:bodyPr lIns="0" rIns="0" tIns="0" bIns="0">
            <a:normAutofit/>
          </a:bodyPr>
          <a:p>
            <a:endParaRPr b="0" lang="en-AU" sz="3200" spc="-1" strike="noStrike">
              <a:latin typeface="Arial"/>
            </a:endParaRPr>
          </a:p>
        </p:txBody>
      </p:sp>
      <p:sp>
        <p:nvSpPr>
          <p:cNvPr id="175" name="PlaceHolder 6"/>
          <p:cNvSpPr>
            <a:spLocks noGrp="1"/>
          </p:cNvSpPr>
          <p:nvPr>
            <p:ph type="body"/>
          </p:nvPr>
        </p:nvSpPr>
        <p:spPr>
          <a:xfrm>
            <a:off x="3571560" y="4058640"/>
            <a:ext cx="2921040" cy="2090880"/>
          </a:xfrm>
          <a:prstGeom prst="rect">
            <a:avLst/>
          </a:prstGeom>
        </p:spPr>
        <p:txBody>
          <a:bodyPr lIns="0" rIns="0" tIns="0" bIns="0">
            <a:normAutofit/>
          </a:bodyPr>
          <a:p>
            <a:endParaRPr b="0" lang="en-AU" sz="3200" spc="-1" strike="noStrike">
              <a:latin typeface="Arial"/>
            </a:endParaRPr>
          </a:p>
        </p:txBody>
      </p:sp>
      <p:sp>
        <p:nvSpPr>
          <p:cNvPr id="176" name="PlaceHolder 7"/>
          <p:cNvSpPr>
            <a:spLocks noGrp="1"/>
          </p:cNvSpPr>
          <p:nvPr>
            <p:ph type="body"/>
          </p:nvPr>
        </p:nvSpPr>
        <p:spPr>
          <a:xfrm>
            <a:off x="504000" y="4058640"/>
            <a:ext cx="292104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5"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186"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188" name="PlaceHolder 2"/>
          <p:cNvSpPr>
            <a:spLocks noGrp="1"/>
          </p:cNvSpPr>
          <p:nvPr>
            <p:ph type="body"/>
          </p:nvPr>
        </p:nvSpPr>
        <p:spPr>
          <a:xfrm>
            <a:off x="504000" y="1768680"/>
            <a:ext cx="907200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190"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191" name="PlaceHolder 3"/>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2"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3" name="PlaceHolder 1"/>
          <p:cNvSpPr>
            <a:spLocks noGrp="1"/>
          </p:cNvSpPr>
          <p:nvPr>
            <p:ph type="subTitle"/>
          </p:nvPr>
        </p:nvSpPr>
        <p:spPr>
          <a:xfrm>
            <a:off x="504000" y="925200"/>
            <a:ext cx="9071280" cy="29584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195"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196" name="PlaceHolder 3"/>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
        <p:nvSpPr>
          <p:cNvPr id="197" name="PlaceHolder 4"/>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199"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200"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201"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203"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204"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205" name="PlaceHolder 4"/>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207" name="PlaceHolder 2"/>
          <p:cNvSpPr>
            <a:spLocks noGrp="1"/>
          </p:cNvSpPr>
          <p:nvPr>
            <p:ph type="body"/>
          </p:nvPr>
        </p:nvSpPr>
        <p:spPr>
          <a:xfrm>
            <a:off x="504000" y="1768680"/>
            <a:ext cx="9072000" cy="2090880"/>
          </a:xfrm>
          <a:prstGeom prst="rect">
            <a:avLst/>
          </a:prstGeom>
        </p:spPr>
        <p:txBody>
          <a:bodyPr lIns="0" rIns="0" tIns="0" bIns="0">
            <a:normAutofit/>
          </a:bodyPr>
          <a:p>
            <a:endParaRPr b="0" lang="en-AU" sz="3200" spc="-1" strike="noStrike">
              <a:latin typeface="Arial"/>
            </a:endParaRPr>
          </a:p>
        </p:txBody>
      </p:sp>
      <p:sp>
        <p:nvSpPr>
          <p:cNvPr id="208" name="PlaceHolder 3"/>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210"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211"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212"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
        <p:nvSpPr>
          <p:cNvPr id="213" name="PlaceHolder 5"/>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504000" y="925200"/>
            <a:ext cx="9071280" cy="29584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215" name="PlaceHolder 2"/>
          <p:cNvSpPr>
            <a:spLocks noGrp="1"/>
          </p:cNvSpPr>
          <p:nvPr>
            <p:ph type="body"/>
          </p:nvPr>
        </p:nvSpPr>
        <p:spPr>
          <a:xfrm>
            <a:off x="504000" y="1768680"/>
            <a:ext cx="2921040" cy="2090880"/>
          </a:xfrm>
          <a:prstGeom prst="rect">
            <a:avLst/>
          </a:prstGeom>
        </p:spPr>
        <p:txBody>
          <a:bodyPr lIns="0" rIns="0" tIns="0" bIns="0">
            <a:normAutofit/>
          </a:bodyPr>
          <a:p>
            <a:endParaRPr b="0" lang="en-AU" sz="3200" spc="-1" strike="noStrike">
              <a:latin typeface="Arial"/>
            </a:endParaRPr>
          </a:p>
        </p:txBody>
      </p:sp>
      <p:sp>
        <p:nvSpPr>
          <p:cNvPr id="216" name="PlaceHolder 3"/>
          <p:cNvSpPr>
            <a:spLocks noGrp="1"/>
          </p:cNvSpPr>
          <p:nvPr>
            <p:ph type="body"/>
          </p:nvPr>
        </p:nvSpPr>
        <p:spPr>
          <a:xfrm>
            <a:off x="3571560" y="1768680"/>
            <a:ext cx="2921040" cy="2090880"/>
          </a:xfrm>
          <a:prstGeom prst="rect">
            <a:avLst/>
          </a:prstGeom>
        </p:spPr>
        <p:txBody>
          <a:bodyPr lIns="0" rIns="0" tIns="0" bIns="0">
            <a:normAutofit/>
          </a:bodyPr>
          <a:p>
            <a:endParaRPr b="0" lang="en-AU" sz="3200" spc="-1" strike="noStrike">
              <a:latin typeface="Arial"/>
            </a:endParaRPr>
          </a:p>
        </p:txBody>
      </p:sp>
      <p:sp>
        <p:nvSpPr>
          <p:cNvPr id="217" name="PlaceHolder 4"/>
          <p:cNvSpPr>
            <a:spLocks noGrp="1"/>
          </p:cNvSpPr>
          <p:nvPr>
            <p:ph type="body"/>
          </p:nvPr>
        </p:nvSpPr>
        <p:spPr>
          <a:xfrm>
            <a:off x="6639120" y="1768680"/>
            <a:ext cx="2921040" cy="2090880"/>
          </a:xfrm>
          <a:prstGeom prst="rect">
            <a:avLst/>
          </a:prstGeom>
        </p:spPr>
        <p:txBody>
          <a:bodyPr lIns="0" rIns="0" tIns="0" bIns="0">
            <a:normAutofit/>
          </a:bodyPr>
          <a:p>
            <a:endParaRPr b="0" lang="en-AU" sz="3200" spc="-1" strike="noStrike">
              <a:latin typeface="Arial"/>
            </a:endParaRPr>
          </a:p>
        </p:txBody>
      </p:sp>
      <p:sp>
        <p:nvSpPr>
          <p:cNvPr id="218" name="PlaceHolder 5"/>
          <p:cNvSpPr>
            <a:spLocks noGrp="1"/>
          </p:cNvSpPr>
          <p:nvPr>
            <p:ph type="body"/>
          </p:nvPr>
        </p:nvSpPr>
        <p:spPr>
          <a:xfrm>
            <a:off x="6639120" y="4058640"/>
            <a:ext cx="2921040" cy="2090880"/>
          </a:xfrm>
          <a:prstGeom prst="rect">
            <a:avLst/>
          </a:prstGeom>
        </p:spPr>
        <p:txBody>
          <a:bodyPr lIns="0" rIns="0" tIns="0" bIns="0">
            <a:normAutofit/>
          </a:bodyPr>
          <a:p>
            <a:endParaRPr b="0" lang="en-AU" sz="3200" spc="-1" strike="noStrike">
              <a:latin typeface="Arial"/>
            </a:endParaRPr>
          </a:p>
        </p:txBody>
      </p:sp>
      <p:sp>
        <p:nvSpPr>
          <p:cNvPr id="219" name="PlaceHolder 6"/>
          <p:cNvSpPr>
            <a:spLocks noGrp="1"/>
          </p:cNvSpPr>
          <p:nvPr>
            <p:ph type="body"/>
          </p:nvPr>
        </p:nvSpPr>
        <p:spPr>
          <a:xfrm>
            <a:off x="3571560" y="4058640"/>
            <a:ext cx="2921040" cy="2090880"/>
          </a:xfrm>
          <a:prstGeom prst="rect">
            <a:avLst/>
          </a:prstGeom>
        </p:spPr>
        <p:txBody>
          <a:bodyPr lIns="0" rIns="0" tIns="0" bIns="0">
            <a:normAutofit/>
          </a:bodyPr>
          <a:p>
            <a:endParaRPr b="0" lang="en-AU" sz="3200" spc="-1" strike="noStrike">
              <a:latin typeface="Arial"/>
            </a:endParaRPr>
          </a:p>
        </p:txBody>
      </p:sp>
      <p:sp>
        <p:nvSpPr>
          <p:cNvPr id="220" name="PlaceHolder 7"/>
          <p:cNvSpPr>
            <a:spLocks noGrp="1"/>
          </p:cNvSpPr>
          <p:nvPr>
            <p:ph type="body"/>
          </p:nvPr>
        </p:nvSpPr>
        <p:spPr>
          <a:xfrm>
            <a:off x="504000" y="4058640"/>
            <a:ext cx="292104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29"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230"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232" name="PlaceHolder 2"/>
          <p:cNvSpPr>
            <a:spLocks noGrp="1"/>
          </p:cNvSpPr>
          <p:nvPr>
            <p:ph type="body"/>
          </p:nvPr>
        </p:nvSpPr>
        <p:spPr>
          <a:xfrm>
            <a:off x="504000" y="1768680"/>
            <a:ext cx="907200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234"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235" name="PlaceHolder 3"/>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36"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37" name="PlaceHolder 1"/>
          <p:cNvSpPr>
            <a:spLocks noGrp="1"/>
          </p:cNvSpPr>
          <p:nvPr>
            <p:ph type="subTitle"/>
          </p:nvPr>
        </p:nvSpPr>
        <p:spPr>
          <a:xfrm>
            <a:off x="504000" y="925200"/>
            <a:ext cx="9071280" cy="29584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239"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240" name="PlaceHolder 3"/>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
        <p:nvSpPr>
          <p:cNvPr id="241" name="PlaceHolder 4"/>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243"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244"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245"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247"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248"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249" name="PlaceHolder 4"/>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18"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19" name="PlaceHolder 3"/>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
        <p:nvSpPr>
          <p:cNvPr id="20" name="PlaceHolder 4"/>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251" name="PlaceHolder 2"/>
          <p:cNvSpPr>
            <a:spLocks noGrp="1"/>
          </p:cNvSpPr>
          <p:nvPr>
            <p:ph type="body"/>
          </p:nvPr>
        </p:nvSpPr>
        <p:spPr>
          <a:xfrm>
            <a:off x="504000" y="1768680"/>
            <a:ext cx="9072000" cy="2090880"/>
          </a:xfrm>
          <a:prstGeom prst="rect">
            <a:avLst/>
          </a:prstGeom>
        </p:spPr>
        <p:txBody>
          <a:bodyPr lIns="0" rIns="0" tIns="0" bIns="0">
            <a:normAutofit/>
          </a:bodyPr>
          <a:p>
            <a:endParaRPr b="0" lang="en-AU" sz="3200" spc="-1" strike="noStrike">
              <a:latin typeface="Arial"/>
            </a:endParaRPr>
          </a:p>
        </p:txBody>
      </p:sp>
      <p:sp>
        <p:nvSpPr>
          <p:cNvPr id="252" name="PlaceHolder 3"/>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254"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255"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256"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
        <p:nvSpPr>
          <p:cNvPr id="257" name="PlaceHolder 5"/>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259" name="PlaceHolder 2"/>
          <p:cNvSpPr>
            <a:spLocks noGrp="1"/>
          </p:cNvSpPr>
          <p:nvPr>
            <p:ph type="body"/>
          </p:nvPr>
        </p:nvSpPr>
        <p:spPr>
          <a:xfrm>
            <a:off x="504000" y="1768680"/>
            <a:ext cx="2921040" cy="2090880"/>
          </a:xfrm>
          <a:prstGeom prst="rect">
            <a:avLst/>
          </a:prstGeom>
        </p:spPr>
        <p:txBody>
          <a:bodyPr lIns="0" rIns="0" tIns="0" bIns="0">
            <a:normAutofit/>
          </a:bodyPr>
          <a:p>
            <a:endParaRPr b="0" lang="en-AU" sz="3200" spc="-1" strike="noStrike">
              <a:latin typeface="Arial"/>
            </a:endParaRPr>
          </a:p>
        </p:txBody>
      </p:sp>
      <p:sp>
        <p:nvSpPr>
          <p:cNvPr id="260" name="PlaceHolder 3"/>
          <p:cNvSpPr>
            <a:spLocks noGrp="1"/>
          </p:cNvSpPr>
          <p:nvPr>
            <p:ph type="body"/>
          </p:nvPr>
        </p:nvSpPr>
        <p:spPr>
          <a:xfrm>
            <a:off x="3571560" y="1768680"/>
            <a:ext cx="2921040" cy="2090880"/>
          </a:xfrm>
          <a:prstGeom prst="rect">
            <a:avLst/>
          </a:prstGeom>
        </p:spPr>
        <p:txBody>
          <a:bodyPr lIns="0" rIns="0" tIns="0" bIns="0">
            <a:normAutofit/>
          </a:bodyPr>
          <a:p>
            <a:endParaRPr b="0" lang="en-AU" sz="3200" spc="-1" strike="noStrike">
              <a:latin typeface="Arial"/>
            </a:endParaRPr>
          </a:p>
        </p:txBody>
      </p:sp>
      <p:sp>
        <p:nvSpPr>
          <p:cNvPr id="261" name="PlaceHolder 4"/>
          <p:cNvSpPr>
            <a:spLocks noGrp="1"/>
          </p:cNvSpPr>
          <p:nvPr>
            <p:ph type="body"/>
          </p:nvPr>
        </p:nvSpPr>
        <p:spPr>
          <a:xfrm>
            <a:off x="6639120" y="1768680"/>
            <a:ext cx="2921040" cy="2090880"/>
          </a:xfrm>
          <a:prstGeom prst="rect">
            <a:avLst/>
          </a:prstGeom>
        </p:spPr>
        <p:txBody>
          <a:bodyPr lIns="0" rIns="0" tIns="0" bIns="0">
            <a:normAutofit/>
          </a:bodyPr>
          <a:p>
            <a:endParaRPr b="0" lang="en-AU" sz="3200" spc="-1" strike="noStrike">
              <a:latin typeface="Arial"/>
            </a:endParaRPr>
          </a:p>
        </p:txBody>
      </p:sp>
      <p:sp>
        <p:nvSpPr>
          <p:cNvPr id="262" name="PlaceHolder 5"/>
          <p:cNvSpPr>
            <a:spLocks noGrp="1"/>
          </p:cNvSpPr>
          <p:nvPr>
            <p:ph type="body"/>
          </p:nvPr>
        </p:nvSpPr>
        <p:spPr>
          <a:xfrm>
            <a:off x="6639120" y="4058640"/>
            <a:ext cx="2921040" cy="2090880"/>
          </a:xfrm>
          <a:prstGeom prst="rect">
            <a:avLst/>
          </a:prstGeom>
        </p:spPr>
        <p:txBody>
          <a:bodyPr lIns="0" rIns="0" tIns="0" bIns="0">
            <a:normAutofit/>
          </a:bodyPr>
          <a:p>
            <a:endParaRPr b="0" lang="en-AU" sz="3200" spc="-1" strike="noStrike">
              <a:latin typeface="Arial"/>
            </a:endParaRPr>
          </a:p>
        </p:txBody>
      </p:sp>
      <p:sp>
        <p:nvSpPr>
          <p:cNvPr id="263" name="PlaceHolder 6"/>
          <p:cNvSpPr>
            <a:spLocks noGrp="1"/>
          </p:cNvSpPr>
          <p:nvPr>
            <p:ph type="body"/>
          </p:nvPr>
        </p:nvSpPr>
        <p:spPr>
          <a:xfrm>
            <a:off x="3571560" y="4058640"/>
            <a:ext cx="2921040" cy="2090880"/>
          </a:xfrm>
          <a:prstGeom prst="rect">
            <a:avLst/>
          </a:prstGeom>
        </p:spPr>
        <p:txBody>
          <a:bodyPr lIns="0" rIns="0" tIns="0" bIns="0">
            <a:normAutofit/>
          </a:bodyPr>
          <a:p>
            <a:endParaRPr b="0" lang="en-AU" sz="3200" spc="-1" strike="noStrike">
              <a:latin typeface="Arial"/>
            </a:endParaRPr>
          </a:p>
        </p:txBody>
      </p:sp>
      <p:sp>
        <p:nvSpPr>
          <p:cNvPr id="264" name="PlaceHolder 7"/>
          <p:cNvSpPr>
            <a:spLocks noGrp="1"/>
          </p:cNvSpPr>
          <p:nvPr>
            <p:ph type="body"/>
          </p:nvPr>
        </p:nvSpPr>
        <p:spPr>
          <a:xfrm>
            <a:off x="504000" y="4058640"/>
            <a:ext cx="292104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73"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274"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276" name="PlaceHolder 2"/>
          <p:cNvSpPr>
            <a:spLocks noGrp="1"/>
          </p:cNvSpPr>
          <p:nvPr>
            <p:ph type="body"/>
          </p:nvPr>
        </p:nvSpPr>
        <p:spPr>
          <a:xfrm>
            <a:off x="504000" y="1768680"/>
            <a:ext cx="907200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278"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279" name="PlaceHolder 3"/>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80"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81" name="PlaceHolder 1"/>
          <p:cNvSpPr>
            <a:spLocks noGrp="1"/>
          </p:cNvSpPr>
          <p:nvPr>
            <p:ph type="subTitle"/>
          </p:nvPr>
        </p:nvSpPr>
        <p:spPr>
          <a:xfrm>
            <a:off x="504000" y="925200"/>
            <a:ext cx="9071280" cy="29584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283"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284" name="PlaceHolder 3"/>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
        <p:nvSpPr>
          <p:cNvPr id="285" name="PlaceHolder 4"/>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22"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23"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24"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287"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288"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289"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0"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291"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292"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293" name="PlaceHolder 4"/>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4"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295" name="PlaceHolder 2"/>
          <p:cNvSpPr>
            <a:spLocks noGrp="1"/>
          </p:cNvSpPr>
          <p:nvPr>
            <p:ph type="body"/>
          </p:nvPr>
        </p:nvSpPr>
        <p:spPr>
          <a:xfrm>
            <a:off x="504000" y="1768680"/>
            <a:ext cx="9072000" cy="2090880"/>
          </a:xfrm>
          <a:prstGeom prst="rect">
            <a:avLst/>
          </a:prstGeom>
        </p:spPr>
        <p:txBody>
          <a:bodyPr lIns="0" rIns="0" tIns="0" bIns="0">
            <a:normAutofit/>
          </a:bodyPr>
          <a:p>
            <a:endParaRPr b="0" lang="en-AU" sz="3200" spc="-1" strike="noStrike">
              <a:latin typeface="Arial"/>
            </a:endParaRPr>
          </a:p>
        </p:txBody>
      </p:sp>
      <p:sp>
        <p:nvSpPr>
          <p:cNvPr id="296" name="PlaceHolder 3"/>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298"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299"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300"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
        <p:nvSpPr>
          <p:cNvPr id="301" name="PlaceHolder 5"/>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02"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303" name="PlaceHolder 2"/>
          <p:cNvSpPr>
            <a:spLocks noGrp="1"/>
          </p:cNvSpPr>
          <p:nvPr>
            <p:ph type="body"/>
          </p:nvPr>
        </p:nvSpPr>
        <p:spPr>
          <a:xfrm>
            <a:off x="504000" y="1768680"/>
            <a:ext cx="2921040" cy="2090880"/>
          </a:xfrm>
          <a:prstGeom prst="rect">
            <a:avLst/>
          </a:prstGeom>
        </p:spPr>
        <p:txBody>
          <a:bodyPr lIns="0" rIns="0" tIns="0" bIns="0">
            <a:normAutofit/>
          </a:bodyPr>
          <a:p>
            <a:endParaRPr b="0" lang="en-AU" sz="3200" spc="-1" strike="noStrike">
              <a:latin typeface="Arial"/>
            </a:endParaRPr>
          </a:p>
        </p:txBody>
      </p:sp>
      <p:sp>
        <p:nvSpPr>
          <p:cNvPr id="304" name="PlaceHolder 3"/>
          <p:cNvSpPr>
            <a:spLocks noGrp="1"/>
          </p:cNvSpPr>
          <p:nvPr>
            <p:ph type="body"/>
          </p:nvPr>
        </p:nvSpPr>
        <p:spPr>
          <a:xfrm>
            <a:off x="3571560" y="1768680"/>
            <a:ext cx="2921040" cy="2090880"/>
          </a:xfrm>
          <a:prstGeom prst="rect">
            <a:avLst/>
          </a:prstGeom>
        </p:spPr>
        <p:txBody>
          <a:bodyPr lIns="0" rIns="0" tIns="0" bIns="0">
            <a:normAutofit/>
          </a:bodyPr>
          <a:p>
            <a:endParaRPr b="0" lang="en-AU" sz="3200" spc="-1" strike="noStrike">
              <a:latin typeface="Arial"/>
            </a:endParaRPr>
          </a:p>
        </p:txBody>
      </p:sp>
      <p:sp>
        <p:nvSpPr>
          <p:cNvPr id="305" name="PlaceHolder 4"/>
          <p:cNvSpPr>
            <a:spLocks noGrp="1"/>
          </p:cNvSpPr>
          <p:nvPr>
            <p:ph type="body"/>
          </p:nvPr>
        </p:nvSpPr>
        <p:spPr>
          <a:xfrm>
            <a:off x="6639120" y="1768680"/>
            <a:ext cx="2921040" cy="2090880"/>
          </a:xfrm>
          <a:prstGeom prst="rect">
            <a:avLst/>
          </a:prstGeom>
        </p:spPr>
        <p:txBody>
          <a:bodyPr lIns="0" rIns="0" tIns="0" bIns="0">
            <a:normAutofit/>
          </a:bodyPr>
          <a:p>
            <a:endParaRPr b="0" lang="en-AU" sz="3200" spc="-1" strike="noStrike">
              <a:latin typeface="Arial"/>
            </a:endParaRPr>
          </a:p>
        </p:txBody>
      </p:sp>
      <p:sp>
        <p:nvSpPr>
          <p:cNvPr id="306" name="PlaceHolder 5"/>
          <p:cNvSpPr>
            <a:spLocks noGrp="1"/>
          </p:cNvSpPr>
          <p:nvPr>
            <p:ph type="body"/>
          </p:nvPr>
        </p:nvSpPr>
        <p:spPr>
          <a:xfrm>
            <a:off x="6639120" y="4058640"/>
            <a:ext cx="2921040" cy="2090880"/>
          </a:xfrm>
          <a:prstGeom prst="rect">
            <a:avLst/>
          </a:prstGeom>
        </p:spPr>
        <p:txBody>
          <a:bodyPr lIns="0" rIns="0" tIns="0" bIns="0">
            <a:normAutofit/>
          </a:bodyPr>
          <a:p>
            <a:endParaRPr b="0" lang="en-AU" sz="3200" spc="-1" strike="noStrike">
              <a:latin typeface="Arial"/>
            </a:endParaRPr>
          </a:p>
        </p:txBody>
      </p:sp>
      <p:sp>
        <p:nvSpPr>
          <p:cNvPr id="307" name="PlaceHolder 6"/>
          <p:cNvSpPr>
            <a:spLocks noGrp="1"/>
          </p:cNvSpPr>
          <p:nvPr>
            <p:ph type="body"/>
          </p:nvPr>
        </p:nvSpPr>
        <p:spPr>
          <a:xfrm>
            <a:off x="3571560" y="4058640"/>
            <a:ext cx="2921040" cy="2090880"/>
          </a:xfrm>
          <a:prstGeom prst="rect">
            <a:avLst/>
          </a:prstGeom>
        </p:spPr>
        <p:txBody>
          <a:bodyPr lIns="0" rIns="0" tIns="0" bIns="0">
            <a:normAutofit/>
          </a:bodyPr>
          <a:p>
            <a:endParaRPr b="0" lang="en-AU" sz="3200" spc="-1" strike="noStrike">
              <a:latin typeface="Arial"/>
            </a:endParaRPr>
          </a:p>
        </p:txBody>
      </p:sp>
      <p:sp>
        <p:nvSpPr>
          <p:cNvPr id="308" name="PlaceHolder 7"/>
          <p:cNvSpPr>
            <a:spLocks noGrp="1"/>
          </p:cNvSpPr>
          <p:nvPr>
            <p:ph type="body"/>
          </p:nvPr>
        </p:nvSpPr>
        <p:spPr>
          <a:xfrm>
            <a:off x="504000" y="4058640"/>
            <a:ext cx="292104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17"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318"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320" name="PlaceHolder 2"/>
          <p:cNvSpPr>
            <a:spLocks noGrp="1"/>
          </p:cNvSpPr>
          <p:nvPr>
            <p:ph type="body"/>
          </p:nvPr>
        </p:nvSpPr>
        <p:spPr>
          <a:xfrm>
            <a:off x="504000" y="1768680"/>
            <a:ext cx="907200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21"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322"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323" name="PlaceHolder 3"/>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24"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26"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27"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28" name="PlaceHolder 4"/>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25" name="PlaceHolder 1"/>
          <p:cNvSpPr>
            <a:spLocks noGrp="1"/>
          </p:cNvSpPr>
          <p:nvPr>
            <p:ph type="subTitle"/>
          </p:nvPr>
        </p:nvSpPr>
        <p:spPr>
          <a:xfrm>
            <a:off x="504000" y="925200"/>
            <a:ext cx="9071280" cy="29584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327"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328" name="PlaceHolder 3"/>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
        <p:nvSpPr>
          <p:cNvPr id="329" name="PlaceHolder 4"/>
          <p:cNvSpPr>
            <a:spLocks noGrp="1"/>
          </p:cNvSpPr>
          <p:nvPr>
            <p:ph type="body"/>
          </p:nvPr>
        </p:nvSpPr>
        <p:spPr>
          <a:xfrm>
            <a:off x="5152680" y="1768680"/>
            <a:ext cx="4426920" cy="4384080"/>
          </a:xfrm>
          <a:prstGeom prst="rect">
            <a:avLst/>
          </a:prstGeom>
        </p:spPr>
        <p:txBody>
          <a:bodyPr lIns="0" rIns="0" tIns="0" bIns="0">
            <a:normAutofit/>
          </a:bodyPr>
          <a:p>
            <a:endParaRPr b="0" lang="en-AU"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331" name="PlaceHolder 2"/>
          <p:cNvSpPr>
            <a:spLocks noGrp="1"/>
          </p:cNvSpPr>
          <p:nvPr>
            <p:ph type="body"/>
          </p:nvPr>
        </p:nvSpPr>
        <p:spPr>
          <a:xfrm>
            <a:off x="504000" y="1768680"/>
            <a:ext cx="4426920" cy="4384080"/>
          </a:xfrm>
          <a:prstGeom prst="rect">
            <a:avLst/>
          </a:prstGeom>
        </p:spPr>
        <p:txBody>
          <a:bodyPr lIns="0" rIns="0" tIns="0" bIns="0">
            <a:normAutofit/>
          </a:bodyPr>
          <a:p>
            <a:endParaRPr b="0" lang="en-AU" sz="3200" spc="-1" strike="noStrike">
              <a:latin typeface="Arial"/>
            </a:endParaRPr>
          </a:p>
        </p:txBody>
      </p:sp>
      <p:sp>
        <p:nvSpPr>
          <p:cNvPr id="332"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333"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34"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335"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336"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337" name="PlaceHolder 4"/>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38"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339" name="PlaceHolder 2"/>
          <p:cNvSpPr>
            <a:spLocks noGrp="1"/>
          </p:cNvSpPr>
          <p:nvPr>
            <p:ph type="body"/>
          </p:nvPr>
        </p:nvSpPr>
        <p:spPr>
          <a:xfrm>
            <a:off x="504000" y="1768680"/>
            <a:ext cx="9072000" cy="2090880"/>
          </a:xfrm>
          <a:prstGeom prst="rect">
            <a:avLst/>
          </a:prstGeom>
        </p:spPr>
        <p:txBody>
          <a:bodyPr lIns="0" rIns="0" tIns="0" bIns="0">
            <a:normAutofit/>
          </a:bodyPr>
          <a:p>
            <a:endParaRPr b="0" lang="en-AU" sz="3200" spc="-1" strike="noStrike">
              <a:latin typeface="Arial"/>
            </a:endParaRPr>
          </a:p>
        </p:txBody>
      </p:sp>
      <p:sp>
        <p:nvSpPr>
          <p:cNvPr id="340" name="PlaceHolder 3"/>
          <p:cNvSpPr>
            <a:spLocks noGrp="1"/>
          </p:cNvSpPr>
          <p:nvPr>
            <p:ph type="body"/>
          </p:nvPr>
        </p:nvSpPr>
        <p:spPr>
          <a:xfrm>
            <a:off x="504000" y="4058640"/>
            <a:ext cx="907200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342" name="PlaceHolder 2"/>
          <p:cNvSpPr>
            <a:spLocks noGrp="1"/>
          </p:cNvSpPr>
          <p:nvPr>
            <p:ph type="body"/>
          </p:nvPr>
        </p:nvSpPr>
        <p:spPr>
          <a:xfrm>
            <a:off x="504000" y="1768680"/>
            <a:ext cx="4426920" cy="2090880"/>
          </a:xfrm>
          <a:prstGeom prst="rect">
            <a:avLst/>
          </a:prstGeom>
        </p:spPr>
        <p:txBody>
          <a:bodyPr lIns="0" rIns="0" tIns="0" bIns="0">
            <a:normAutofit/>
          </a:bodyPr>
          <a:p>
            <a:endParaRPr b="0" lang="en-AU" sz="3200" spc="-1" strike="noStrike">
              <a:latin typeface="Arial"/>
            </a:endParaRPr>
          </a:p>
        </p:txBody>
      </p:sp>
      <p:sp>
        <p:nvSpPr>
          <p:cNvPr id="343" name="PlaceHolder 3"/>
          <p:cNvSpPr>
            <a:spLocks noGrp="1"/>
          </p:cNvSpPr>
          <p:nvPr>
            <p:ph type="body"/>
          </p:nvPr>
        </p:nvSpPr>
        <p:spPr>
          <a:xfrm>
            <a:off x="5152680" y="1768680"/>
            <a:ext cx="4426920" cy="2090880"/>
          </a:xfrm>
          <a:prstGeom prst="rect">
            <a:avLst/>
          </a:prstGeom>
        </p:spPr>
        <p:txBody>
          <a:bodyPr lIns="0" rIns="0" tIns="0" bIns="0">
            <a:normAutofit/>
          </a:bodyPr>
          <a:p>
            <a:endParaRPr b="0" lang="en-AU" sz="3200" spc="-1" strike="noStrike">
              <a:latin typeface="Arial"/>
            </a:endParaRPr>
          </a:p>
        </p:txBody>
      </p:sp>
      <p:sp>
        <p:nvSpPr>
          <p:cNvPr id="344" name="PlaceHolder 4"/>
          <p:cNvSpPr>
            <a:spLocks noGrp="1"/>
          </p:cNvSpPr>
          <p:nvPr>
            <p:ph type="body"/>
          </p:nvPr>
        </p:nvSpPr>
        <p:spPr>
          <a:xfrm>
            <a:off x="5152680" y="4058640"/>
            <a:ext cx="4426920" cy="2090880"/>
          </a:xfrm>
          <a:prstGeom prst="rect">
            <a:avLst/>
          </a:prstGeom>
        </p:spPr>
        <p:txBody>
          <a:bodyPr lIns="0" rIns="0" tIns="0" bIns="0">
            <a:normAutofit/>
          </a:bodyPr>
          <a:p>
            <a:endParaRPr b="0" lang="en-AU" sz="3200" spc="-1" strike="noStrike">
              <a:latin typeface="Arial"/>
            </a:endParaRPr>
          </a:p>
        </p:txBody>
      </p:sp>
      <p:sp>
        <p:nvSpPr>
          <p:cNvPr id="345" name="PlaceHolder 5"/>
          <p:cNvSpPr>
            <a:spLocks noGrp="1"/>
          </p:cNvSpPr>
          <p:nvPr>
            <p:ph type="body"/>
          </p:nvPr>
        </p:nvSpPr>
        <p:spPr>
          <a:xfrm>
            <a:off x="504000" y="4058640"/>
            <a:ext cx="442692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6"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347" name="PlaceHolder 2"/>
          <p:cNvSpPr>
            <a:spLocks noGrp="1"/>
          </p:cNvSpPr>
          <p:nvPr>
            <p:ph type="body"/>
          </p:nvPr>
        </p:nvSpPr>
        <p:spPr>
          <a:xfrm>
            <a:off x="504000" y="1768680"/>
            <a:ext cx="2921040" cy="2090880"/>
          </a:xfrm>
          <a:prstGeom prst="rect">
            <a:avLst/>
          </a:prstGeom>
        </p:spPr>
        <p:txBody>
          <a:bodyPr lIns="0" rIns="0" tIns="0" bIns="0">
            <a:normAutofit/>
          </a:bodyPr>
          <a:p>
            <a:endParaRPr b="0" lang="en-AU" sz="3200" spc="-1" strike="noStrike">
              <a:latin typeface="Arial"/>
            </a:endParaRPr>
          </a:p>
        </p:txBody>
      </p:sp>
      <p:sp>
        <p:nvSpPr>
          <p:cNvPr id="348" name="PlaceHolder 3"/>
          <p:cNvSpPr>
            <a:spLocks noGrp="1"/>
          </p:cNvSpPr>
          <p:nvPr>
            <p:ph type="body"/>
          </p:nvPr>
        </p:nvSpPr>
        <p:spPr>
          <a:xfrm>
            <a:off x="3571560" y="1768680"/>
            <a:ext cx="2921040" cy="2090880"/>
          </a:xfrm>
          <a:prstGeom prst="rect">
            <a:avLst/>
          </a:prstGeom>
        </p:spPr>
        <p:txBody>
          <a:bodyPr lIns="0" rIns="0" tIns="0" bIns="0">
            <a:normAutofit/>
          </a:bodyPr>
          <a:p>
            <a:endParaRPr b="0" lang="en-AU" sz="3200" spc="-1" strike="noStrike">
              <a:latin typeface="Arial"/>
            </a:endParaRPr>
          </a:p>
        </p:txBody>
      </p:sp>
      <p:sp>
        <p:nvSpPr>
          <p:cNvPr id="349" name="PlaceHolder 4"/>
          <p:cNvSpPr>
            <a:spLocks noGrp="1"/>
          </p:cNvSpPr>
          <p:nvPr>
            <p:ph type="body"/>
          </p:nvPr>
        </p:nvSpPr>
        <p:spPr>
          <a:xfrm>
            <a:off x="6639120" y="1768680"/>
            <a:ext cx="2921040" cy="2090880"/>
          </a:xfrm>
          <a:prstGeom prst="rect">
            <a:avLst/>
          </a:prstGeom>
        </p:spPr>
        <p:txBody>
          <a:bodyPr lIns="0" rIns="0" tIns="0" bIns="0">
            <a:normAutofit/>
          </a:bodyPr>
          <a:p>
            <a:endParaRPr b="0" lang="en-AU" sz="3200" spc="-1" strike="noStrike">
              <a:latin typeface="Arial"/>
            </a:endParaRPr>
          </a:p>
        </p:txBody>
      </p:sp>
      <p:sp>
        <p:nvSpPr>
          <p:cNvPr id="350" name="PlaceHolder 5"/>
          <p:cNvSpPr>
            <a:spLocks noGrp="1"/>
          </p:cNvSpPr>
          <p:nvPr>
            <p:ph type="body"/>
          </p:nvPr>
        </p:nvSpPr>
        <p:spPr>
          <a:xfrm>
            <a:off x="6639120" y="4058640"/>
            <a:ext cx="2921040" cy="2090880"/>
          </a:xfrm>
          <a:prstGeom prst="rect">
            <a:avLst/>
          </a:prstGeom>
        </p:spPr>
        <p:txBody>
          <a:bodyPr lIns="0" rIns="0" tIns="0" bIns="0">
            <a:normAutofit/>
          </a:bodyPr>
          <a:p>
            <a:endParaRPr b="0" lang="en-AU" sz="3200" spc="-1" strike="noStrike">
              <a:latin typeface="Arial"/>
            </a:endParaRPr>
          </a:p>
        </p:txBody>
      </p:sp>
      <p:sp>
        <p:nvSpPr>
          <p:cNvPr id="351" name="PlaceHolder 6"/>
          <p:cNvSpPr>
            <a:spLocks noGrp="1"/>
          </p:cNvSpPr>
          <p:nvPr>
            <p:ph type="body"/>
          </p:nvPr>
        </p:nvSpPr>
        <p:spPr>
          <a:xfrm>
            <a:off x="3571560" y="4058640"/>
            <a:ext cx="2921040" cy="2090880"/>
          </a:xfrm>
          <a:prstGeom prst="rect">
            <a:avLst/>
          </a:prstGeom>
        </p:spPr>
        <p:txBody>
          <a:bodyPr lIns="0" rIns="0" tIns="0" bIns="0">
            <a:normAutofit/>
          </a:bodyPr>
          <a:p>
            <a:endParaRPr b="0" lang="en-AU" sz="3200" spc="-1" strike="noStrike">
              <a:latin typeface="Arial"/>
            </a:endParaRPr>
          </a:p>
        </p:txBody>
      </p:sp>
      <p:sp>
        <p:nvSpPr>
          <p:cNvPr id="352" name="PlaceHolder 7"/>
          <p:cNvSpPr>
            <a:spLocks noGrp="1"/>
          </p:cNvSpPr>
          <p:nvPr>
            <p:ph type="body"/>
          </p:nvPr>
        </p:nvSpPr>
        <p:spPr>
          <a:xfrm>
            <a:off x="504000" y="4058640"/>
            <a:ext cx="2921040" cy="2090880"/>
          </a:xfrm>
          <a:prstGeom prst="rect">
            <a:avLst/>
          </a:prstGeom>
        </p:spPr>
        <p:txBody>
          <a:bodyPr lIns="0" rIns="0" tIns="0" bIns="0">
            <a:normAutofit/>
          </a:bodyPr>
          <a:p>
            <a:endParaRPr b="0" lang="en-AU" sz="3200" spc="-1" strike="noStrike">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61"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362"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63" name="PlaceHolder 1"/>
          <p:cNvSpPr>
            <a:spLocks noGrp="1"/>
          </p:cNvSpPr>
          <p:nvPr>
            <p:ph type="title"/>
          </p:nvPr>
        </p:nvSpPr>
        <p:spPr>
          <a:xfrm>
            <a:off x="504000" y="925200"/>
            <a:ext cx="9071280" cy="637920"/>
          </a:xfrm>
          <a:prstGeom prst="rect">
            <a:avLst/>
          </a:prstGeom>
        </p:spPr>
        <p:txBody>
          <a:bodyPr lIns="0" rIns="0" tIns="0" bIns="0" anchor="ctr"/>
          <a:p>
            <a:pPr algn="ctr"/>
            <a:endParaRPr b="0" lang="en-AU" sz="4400" spc="-1" strike="noStrike">
              <a:latin typeface="Arial"/>
            </a:endParaRPr>
          </a:p>
        </p:txBody>
      </p:sp>
      <p:sp>
        <p:nvSpPr>
          <p:cNvPr id="364" name="PlaceHolder 2"/>
          <p:cNvSpPr>
            <a:spLocks noGrp="1"/>
          </p:cNvSpPr>
          <p:nvPr>
            <p:ph type="body"/>
          </p:nvPr>
        </p:nvSpPr>
        <p:spPr>
          <a:xfrm>
            <a:off x="504000" y="1768680"/>
            <a:ext cx="9072000" cy="4384080"/>
          </a:xfrm>
          <a:prstGeom prst="rect">
            <a:avLst/>
          </a:prstGeom>
        </p:spPr>
        <p:txBody>
          <a:bodyPr lIns="0" rIns="0" tIns="0" bIns="0">
            <a:normAutofit/>
          </a:bodyPr>
          <a:p>
            <a:endParaRPr b="0" lang="en-AU"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hyperlink" Target="http://www.robertbrain.com/" TargetMode="External"/><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hyperlink" Target="http://www.robertbrain.com/" TargetMode="Externa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slideLayout" Target="../slideLayouts/slideLayout109.xml"/><Relationship Id="rId6" Type="http://schemas.openxmlformats.org/officeDocument/2006/relationships/slideLayout" Target="../slideLayouts/slideLayout110.xml"/><Relationship Id="rId7" Type="http://schemas.openxmlformats.org/officeDocument/2006/relationships/slideLayout" Target="../slideLayouts/slideLayout111.xml"/><Relationship Id="rId8" Type="http://schemas.openxmlformats.org/officeDocument/2006/relationships/slideLayout" Target="../slideLayouts/slideLayout112.xml"/><Relationship Id="rId9" Type="http://schemas.openxmlformats.org/officeDocument/2006/relationships/slideLayout" Target="../slideLayouts/slideLayout113.xml"/><Relationship Id="rId10" Type="http://schemas.openxmlformats.org/officeDocument/2006/relationships/slideLayout" Target="../slideLayouts/slideLayout114.xml"/><Relationship Id="rId11" Type="http://schemas.openxmlformats.org/officeDocument/2006/relationships/slideLayout" Target="../slideLayouts/slideLayout115.xml"/><Relationship Id="rId12" Type="http://schemas.openxmlformats.org/officeDocument/2006/relationships/slideLayout" Target="../slideLayouts/slideLayout116.xml"/><Relationship Id="rId13" Type="http://schemas.openxmlformats.org/officeDocument/2006/relationships/slideLayout" Target="../slideLayouts/slideLayout117.xml"/><Relationship Id="rId14" Type="http://schemas.openxmlformats.org/officeDocument/2006/relationships/slideLayout" Target="../slideLayouts/slideLayout118.xml"/><Relationship Id="rId15" Type="http://schemas.openxmlformats.org/officeDocument/2006/relationships/slideLayout" Target="../slideLayouts/slideLayout119.xml"/><Relationship Id="rId16"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hyperlink" Target="http://www.robertbrain.com/" TargetMode="Externa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slideLayout" Target="../slideLayouts/slideLayout121.xml"/><Relationship Id="rId6" Type="http://schemas.openxmlformats.org/officeDocument/2006/relationships/slideLayout" Target="../slideLayouts/slideLayout122.xml"/><Relationship Id="rId7" Type="http://schemas.openxmlformats.org/officeDocument/2006/relationships/slideLayout" Target="../slideLayouts/slideLayout123.xml"/><Relationship Id="rId8" Type="http://schemas.openxmlformats.org/officeDocument/2006/relationships/slideLayout" Target="../slideLayouts/slideLayout124.xml"/><Relationship Id="rId9" Type="http://schemas.openxmlformats.org/officeDocument/2006/relationships/slideLayout" Target="../slideLayouts/slideLayout125.xml"/><Relationship Id="rId10" Type="http://schemas.openxmlformats.org/officeDocument/2006/relationships/slideLayout" Target="../slideLayouts/slideLayout126.xml"/><Relationship Id="rId11" Type="http://schemas.openxmlformats.org/officeDocument/2006/relationships/slideLayout" Target="../slideLayouts/slideLayout127.xml"/><Relationship Id="rId12" Type="http://schemas.openxmlformats.org/officeDocument/2006/relationships/slideLayout" Target="../slideLayouts/slideLayout128.xml"/><Relationship Id="rId13" Type="http://schemas.openxmlformats.org/officeDocument/2006/relationships/slideLayout" Target="../slideLayouts/slideLayout129.xml"/><Relationship Id="rId14" Type="http://schemas.openxmlformats.org/officeDocument/2006/relationships/slideLayout" Target="../slideLayouts/slideLayout130.xml"/><Relationship Id="rId15" Type="http://schemas.openxmlformats.org/officeDocument/2006/relationships/slideLayout" Target="../slideLayouts/slideLayout131.xml"/><Relationship Id="rId16"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hyperlink" Target="http://www.robertbrain.com/" TargetMode="Externa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slideLayout" Target="../slideLayouts/slideLayout133.xml"/><Relationship Id="rId6" Type="http://schemas.openxmlformats.org/officeDocument/2006/relationships/slideLayout" Target="../slideLayouts/slideLayout134.xml"/><Relationship Id="rId7" Type="http://schemas.openxmlformats.org/officeDocument/2006/relationships/slideLayout" Target="../slideLayouts/slideLayout135.xml"/><Relationship Id="rId8" Type="http://schemas.openxmlformats.org/officeDocument/2006/relationships/slideLayout" Target="../slideLayouts/slideLayout136.xml"/><Relationship Id="rId9" Type="http://schemas.openxmlformats.org/officeDocument/2006/relationships/slideLayout" Target="../slideLayouts/slideLayout137.xml"/><Relationship Id="rId10" Type="http://schemas.openxmlformats.org/officeDocument/2006/relationships/slideLayout" Target="../slideLayouts/slideLayout138.xml"/><Relationship Id="rId11" Type="http://schemas.openxmlformats.org/officeDocument/2006/relationships/slideLayout" Target="../slideLayouts/slideLayout139.xml"/><Relationship Id="rId12" Type="http://schemas.openxmlformats.org/officeDocument/2006/relationships/slideLayout" Target="../slideLayouts/slideLayout140.xml"/><Relationship Id="rId13" Type="http://schemas.openxmlformats.org/officeDocument/2006/relationships/slideLayout" Target="../slideLayouts/slideLayout141.xml"/><Relationship Id="rId14" Type="http://schemas.openxmlformats.org/officeDocument/2006/relationships/slideLayout" Target="../slideLayouts/slideLayout142.xml"/><Relationship Id="rId15" Type="http://schemas.openxmlformats.org/officeDocument/2006/relationships/slideLayout" Target="../slideLayouts/slideLayout143.xml"/><Relationship Id="rId16" Type="http://schemas.openxmlformats.org/officeDocument/2006/relationships/slideLayout" Target="../slideLayouts/slideLayout144.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hyperlink" Target="http://www.robertbrain.com/" TargetMode="Externa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slideLayout" Target="../slideLayouts/slideLayout145.xml"/><Relationship Id="rId6" Type="http://schemas.openxmlformats.org/officeDocument/2006/relationships/slideLayout" Target="../slideLayouts/slideLayout146.xml"/><Relationship Id="rId7" Type="http://schemas.openxmlformats.org/officeDocument/2006/relationships/slideLayout" Target="../slideLayouts/slideLayout147.xml"/><Relationship Id="rId8" Type="http://schemas.openxmlformats.org/officeDocument/2006/relationships/slideLayout" Target="../slideLayouts/slideLayout148.xml"/><Relationship Id="rId9" Type="http://schemas.openxmlformats.org/officeDocument/2006/relationships/slideLayout" Target="../slideLayouts/slideLayout149.xml"/><Relationship Id="rId10" Type="http://schemas.openxmlformats.org/officeDocument/2006/relationships/slideLayout" Target="../slideLayouts/slideLayout150.xml"/><Relationship Id="rId11" Type="http://schemas.openxmlformats.org/officeDocument/2006/relationships/slideLayout" Target="../slideLayouts/slideLayout151.xml"/><Relationship Id="rId12" Type="http://schemas.openxmlformats.org/officeDocument/2006/relationships/slideLayout" Target="../slideLayouts/slideLayout152.xml"/><Relationship Id="rId13" Type="http://schemas.openxmlformats.org/officeDocument/2006/relationships/slideLayout" Target="../slideLayouts/slideLayout153.xml"/><Relationship Id="rId14" Type="http://schemas.openxmlformats.org/officeDocument/2006/relationships/slideLayout" Target="../slideLayouts/slideLayout154.xml"/><Relationship Id="rId15" Type="http://schemas.openxmlformats.org/officeDocument/2006/relationships/slideLayout" Target="../slideLayouts/slideLayout155.xml"/><Relationship Id="rId16" Type="http://schemas.openxmlformats.org/officeDocument/2006/relationships/slideLayout" Target="../slideLayouts/slideLayout156.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hyperlink" Target="http://www.robertbrain.com/" TargetMode="External"/><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slideLayout" Target="../slideLayouts/slideLayout157.xml"/><Relationship Id="rId6" Type="http://schemas.openxmlformats.org/officeDocument/2006/relationships/slideLayout" Target="../slideLayouts/slideLayout158.xml"/><Relationship Id="rId7" Type="http://schemas.openxmlformats.org/officeDocument/2006/relationships/slideLayout" Target="../slideLayouts/slideLayout159.xml"/><Relationship Id="rId8" Type="http://schemas.openxmlformats.org/officeDocument/2006/relationships/slideLayout" Target="../slideLayouts/slideLayout160.xml"/><Relationship Id="rId9" Type="http://schemas.openxmlformats.org/officeDocument/2006/relationships/slideLayout" Target="../slideLayouts/slideLayout161.xml"/><Relationship Id="rId10" Type="http://schemas.openxmlformats.org/officeDocument/2006/relationships/slideLayout" Target="../slideLayouts/slideLayout162.xml"/><Relationship Id="rId11" Type="http://schemas.openxmlformats.org/officeDocument/2006/relationships/slideLayout" Target="../slideLayouts/slideLayout163.xml"/><Relationship Id="rId12" Type="http://schemas.openxmlformats.org/officeDocument/2006/relationships/slideLayout" Target="../slideLayouts/slideLayout164.xml"/><Relationship Id="rId13" Type="http://schemas.openxmlformats.org/officeDocument/2006/relationships/slideLayout" Target="../slideLayouts/slideLayout165.xml"/><Relationship Id="rId14" Type="http://schemas.openxmlformats.org/officeDocument/2006/relationships/slideLayout" Target="../slideLayouts/slideLayout166.xml"/><Relationship Id="rId15" Type="http://schemas.openxmlformats.org/officeDocument/2006/relationships/slideLayout" Target="../slideLayouts/slideLayout167.xml"/><Relationship Id="rId16" Type="http://schemas.openxmlformats.org/officeDocument/2006/relationships/slideLayout" Target="../slideLayouts/slideLayout168.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hyperlink" Target="http://www.robertbrain.com/" TargetMode="Externa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slideLayout" Target="../slideLayouts/slideLayout169.xml"/><Relationship Id="rId6" Type="http://schemas.openxmlformats.org/officeDocument/2006/relationships/slideLayout" Target="../slideLayouts/slideLayout170.xml"/><Relationship Id="rId7" Type="http://schemas.openxmlformats.org/officeDocument/2006/relationships/slideLayout" Target="../slideLayouts/slideLayout171.xml"/><Relationship Id="rId8" Type="http://schemas.openxmlformats.org/officeDocument/2006/relationships/slideLayout" Target="../slideLayouts/slideLayout172.xml"/><Relationship Id="rId9" Type="http://schemas.openxmlformats.org/officeDocument/2006/relationships/slideLayout" Target="../slideLayouts/slideLayout173.xml"/><Relationship Id="rId10" Type="http://schemas.openxmlformats.org/officeDocument/2006/relationships/slideLayout" Target="../slideLayouts/slideLayout174.xml"/><Relationship Id="rId11" Type="http://schemas.openxmlformats.org/officeDocument/2006/relationships/slideLayout" Target="../slideLayouts/slideLayout175.xml"/><Relationship Id="rId12" Type="http://schemas.openxmlformats.org/officeDocument/2006/relationships/slideLayout" Target="../slideLayouts/slideLayout176.xml"/><Relationship Id="rId13" Type="http://schemas.openxmlformats.org/officeDocument/2006/relationships/slideLayout" Target="../slideLayouts/slideLayout177.xml"/><Relationship Id="rId14" Type="http://schemas.openxmlformats.org/officeDocument/2006/relationships/slideLayout" Target="../slideLayouts/slideLayout178.xml"/><Relationship Id="rId15" Type="http://schemas.openxmlformats.org/officeDocument/2006/relationships/slideLayout" Target="../slideLayouts/slideLayout179.xml"/><Relationship Id="rId16" Type="http://schemas.openxmlformats.org/officeDocument/2006/relationships/slideLayout" Target="../slideLayouts/slideLayout180.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hyperlink" Target="http://www.robertbrain.com/" TargetMode="External"/><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 Id="rId11" Type="http://schemas.openxmlformats.org/officeDocument/2006/relationships/slideLayout" Target="../slideLayouts/slideLayout187.xml"/><Relationship Id="rId12" Type="http://schemas.openxmlformats.org/officeDocument/2006/relationships/slideLayout" Target="../slideLayouts/slideLayout188.xml"/><Relationship Id="rId13" Type="http://schemas.openxmlformats.org/officeDocument/2006/relationships/slideLayout" Target="../slideLayouts/slideLayout189.xml"/><Relationship Id="rId14" Type="http://schemas.openxmlformats.org/officeDocument/2006/relationships/slideLayout" Target="../slideLayouts/slideLayout190.xml"/><Relationship Id="rId15" Type="http://schemas.openxmlformats.org/officeDocument/2006/relationships/slideLayout" Target="../slideLayouts/slideLayout191.xml"/><Relationship Id="rId16" Type="http://schemas.openxmlformats.org/officeDocument/2006/relationships/slideLayout" Target="../slideLayouts/slideLayout192.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hyperlink" Target="http://www.robertbrain.com/" TargetMode="External"/><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 Id="rId11" Type="http://schemas.openxmlformats.org/officeDocument/2006/relationships/slideLayout" Target="../slideLayouts/slideLayout199.xml"/><Relationship Id="rId12" Type="http://schemas.openxmlformats.org/officeDocument/2006/relationships/slideLayout" Target="../slideLayouts/slideLayout200.xml"/><Relationship Id="rId13" Type="http://schemas.openxmlformats.org/officeDocument/2006/relationships/slideLayout" Target="../slideLayouts/slideLayout201.xml"/><Relationship Id="rId14" Type="http://schemas.openxmlformats.org/officeDocument/2006/relationships/slideLayout" Target="../slideLayouts/slideLayout202.xml"/><Relationship Id="rId15" Type="http://schemas.openxmlformats.org/officeDocument/2006/relationships/slideLayout" Target="../slideLayouts/slideLayout203.xml"/><Relationship Id="rId16" Type="http://schemas.openxmlformats.org/officeDocument/2006/relationships/slideLayout" Target="../slideLayouts/slideLayout204.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hyperlink" Target="http://www.robertbrain.com/" TargetMode="External"/><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slideLayout" Target="../slideLayouts/slideLayout205.xml"/><Relationship Id="rId6" Type="http://schemas.openxmlformats.org/officeDocument/2006/relationships/slideLayout" Target="../slideLayouts/slideLayout206.xml"/><Relationship Id="rId7" Type="http://schemas.openxmlformats.org/officeDocument/2006/relationships/slideLayout" Target="../slideLayouts/slideLayout207.xml"/><Relationship Id="rId8" Type="http://schemas.openxmlformats.org/officeDocument/2006/relationships/slideLayout" Target="../slideLayouts/slideLayout208.xml"/><Relationship Id="rId9" Type="http://schemas.openxmlformats.org/officeDocument/2006/relationships/slideLayout" Target="../slideLayouts/slideLayout209.xml"/><Relationship Id="rId10" Type="http://schemas.openxmlformats.org/officeDocument/2006/relationships/slideLayout" Target="../slideLayouts/slideLayout210.xml"/><Relationship Id="rId11" Type="http://schemas.openxmlformats.org/officeDocument/2006/relationships/slideLayout" Target="../slideLayouts/slideLayout211.xml"/><Relationship Id="rId12" Type="http://schemas.openxmlformats.org/officeDocument/2006/relationships/slideLayout" Target="../slideLayouts/slideLayout212.xml"/><Relationship Id="rId13" Type="http://schemas.openxmlformats.org/officeDocument/2006/relationships/slideLayout" Target="../slideLayouts/slideLayout213.xml"/><Relationship Id="rId14" Type="http://schemas.openxmlformats.org/officeDocument/2006/relationships/slideLayout" Target="../slideLayouts/slideLayout214.xml"/><Relationship Id="rId15" Type="http://schemas.openxmlformats.org/officeDocument/2006/relationships/slideLayout" Target="../slideLayouts/slideLayout215.xml"/><Relationship Id="rId16" Type="http://schemas.openxmlformats.org/officeDocument/2006/relationships/slideLayout" Target="../slideLayouts/slideLayout216.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hyperlink" Target="http://www.robertbrain.com/" TargetMode="External"/><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slideLayout" Target="../slideLayouts/slideLayout217.xml"/><Relationship Id="rId6" Type="http://schemas.openxmlformats.org/officeDocument/2006/relationships/slideLayout" Target="../slideLayouts/slideLayout218.xml"/><Relationship Id="rId7" Type="http://schemas.openxmlformats.org/officeDocument/2006/relationships/slideLayout" Target="../slideLayouts/slideLayout219.xml"/><Relationship Id="rId8" Type="http://schemas.openxmlformats.org/officeDocument/2006/relationships/slideLayout" Target="../slideLayouts/slideLayout220.xml"/><Relationship Id="rId9" Type="http://schemas.openxmlformats.org/officeDocument/2006/relationships/slideLayout" Target="../slideLayouts/slideLayout221.xml"/><Relationship Id="rId10" Type="http://schemas.openxmlformats.org/officeDocument/2006/relationships/slideLayout" Target="../slideLayouts/slideLayout222.xml"/><Relationship Id="rId11" Type="http://schemas.openxmlformats.org/officeDocument/2006/relationships/slideLayout" Target="../slideLayouts/slideLayout223.xml"/><Relationship Id="rId12" Type="http://schemas.openxmlformats.org/officeDocument/2006/relationships/slideLayout" Target="../slideLayouts/slideLayout224.xml"/><Relationship Id="rId13" Type="http://schemas.openxmlformats.org/officeDocument/2006/relationships/slideLayout" Target="../slideLayouts/slideLayout225.xml"/><Relationship Id="rId14" Type="http://schemas.openxmlformats.org/officeDocument/2006/relationships/slideLayout" Target="../slideLayouts/slideLayout226.xml"/><Relationship Id="rId15" Type="http://schemas.openxmlformats.org/officeDocument/2006/relationships/slideLayout" Target="../slideLayouts/slideLayout227.xml"/><Relationship Id="rId16" Type="http://schemas.openxmlformats.org/officeDocument/2006/relationships/slideLayout" Target="../slideLayouts/slideLayout228.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hyperlink" Target="http://www.robertbrain.com/" TargetMode="Externa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slideLayout" Target="../slideLayouts/slideLayout24.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hyperlink" Target="http://www.robertbrain.com/" TargetMode="External"/><Relationship Id="rId3" Type="http://schemas.openxmlformats.org/officeDocument/2006/relationships/image" Target="../media/image38.png"/><Relationship Id="rId4" Type="http://schemas.openxmlformats.org/officeDocument/2006/relationships/slideLayout" Target="../slideLayouts/slideLayout229.xml"/><Relationship Id="rId5" Type="http://schemas.openxmlformats.org/officeDocument/2006/relationships/slideLayout" Target="../slideLayouts/slideLayout230.xml"/><Relationship Id="rId6" Type="http://schemas.openxmlformats.org/officeDocument/2006/relationships/slideLayout" Target="../slideLayouts/slideLayout231.xml"/><Relationship Id="rId7" Type="http://schemas.openxmlformats.org/officeDocument/2006/relationships/slideLayout" Target="../slideLayouts/slideLayout232.xml"/><Relationship Id="rId8" Type="http://schemas.openxmlformats.org/officeDocument/2006/relationships/slideLayout" Target="../slideLayouts/slideLayout233.xml"/><Relationship Id="rId9" Type="http://schemas.openxmlformats.org/officeDocument/2006/relationships/slideLayout" Target="../slideLayouts/slideLayout234.xml"/><Relationship Id="rId10" Type="http://schemas.openxmlformats.org/officeDocument/2006/relationships/slideLayout" Target="../slideLayouts/slideLayout235.xml"/><Relationship Id="rId11" Type="http://schemas.openxmlformats.org/officeDocument/2006/relationships/slideLayout" Target="../slideLayouts/slideLayout236.xml"/><Relationship Id="rId12" Type="http://schemas.openxmlformats.org/officeDocument/2006/relationships/slideLayout" Target="../slideLayouts/slideLayout237.xml"/><Relationship Id="rId13" Type="http://schemas.openxmlformats.org/officeDocument/2006/relationships/slideLayout" Target="../slideLayouts/slideLayout238.xml"/><Relationship Id="rId14" Type="http://schemas.openxmlformats.org/officeDocument/2006/relationships/slideLayout" Target="../slideLayouts/slideLayout239.xml"/><Relationship Id="rId15" Type="http://schemas.openxmlformats.org/officeDocument/2006/relationships/slideLayout" Target="../slideLayouts/slideLayout24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hyperlink" Target="http://www.robertbrain.com/" TargetMode="External"/><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slideLayout" Target="../slideLayouts/slideLayout241.xml"/><Relationship Id="rId6" Type="http://schemas.openxmlformats.org/officeDocument/2006/relationships/slideLayout" Target="../slideLayouts/slideLayout242.xml"/><Relationship Id="rId7" Type="http://schemas.openxmlformats.org/officeDocument/2006/relationships/slideLayout" Target="../slideLayouts/slideLayout243.xml"/><Relationship Id="rId8" Type="http://schemas.openxmlformats.org/officeDocument/2006/relationships/slideLayout" Target="../slideLayouts/slideLayout244.xml"/><Relationship Id="rId9" Type="http://schemas.openxmlformats.org/officeDocument/2006/relationships/slideLayout" Target="../slideLayouts/slideLayout245.xml"/><Relationship Id="rId10" Type="http://schemas.openxmlformats.org/officeDocument/2006/relationships/slideLayout" Target="../slideLayouts/slideLayout246.xml"/><Relationship Id="rId11" Type="http://schemas.openxmlformats.org/officeDocument/2006/relationships/slideLayout" Target="../slideLayouts/slideLayout247.xml"/><Relationship Id="rId12" Type="http://schemas.openxmlformats.org/officeDocument/2006/relationships/slideLayout" Target="../slideLayouts/slideLayout248.xml"/><Relationship Id="rId13" Type="http://schemas.openxmlformats.org/officeDocument/2006/relationships/slideLayout" Target="../slideLayouts/slideLayout249.xml"/><Relationship Id="rId14" Type="http://schemas.openxmlformats.org/officeDocument/2006/relationships/slideLayout" Target="../slideLayouts/slideLayout250.xml"/><Relationship Id="rId15" Type="http://schemas.openxmlformats.org/officeDocument/2006/relationships/slideLayout" Target="../slideLayouts/slideLayout251.xml"/><Relationship Id="rId16" Type="http://schemas.openxmlformats.org/officeDocument/2006/relationships/slideLayout" Target="../slideLayouts/slideLayout252.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image" Target="../media/image41.png"/><Relationship Id="rId3" Type="http://schemas.openxmlformats.org/officeDocument/2006/relationships/slideLayout" Target="../slideLayouts/slideLayout253.xml"/><Relationship Id="rId4" Type="http://schemas.openxmlformats.org/officeDocument/2006/relationships/slideLayout" Target="../slideLayouts/slideLayout254.xml"/><Relationship Id="rId5" Type="http://schemas.openxmlformats.org/officeDocument/2006/relationships/slideLayout" Target="../slideLayouts/slideLayout255.xml"/><Relationship Id="rId6" Type="http://schemas.openxmlformats.org/officeDocument/2006/relationships/slideLayout" Target="../slideLayouts/slideLayout256.xml"/><Relationship Id="rId7" Type="http://schemas.openxmlformats.org/officeDocument/2006/relationships/slideLayout" Target="../slideLayouts/slideLayout257.xml"/><Relationship Id="rId8" Type="http://schemas.openxmlformats.org/officeDocument/2006/relationships/slideLayout" Target="../slideLayouts/slideLayout258.xml"/><Relationship Id="rId9" Type="http://schemas.openxmlformats.org/officeDocument/2006/relationships/slideLayout" Target="../slideLayouts/slideLayout259.xml"/><Relationship Id="rId10" Type="http://schemas.openxmlformats.org/officeDocument/2006/relationships/slideLayout" Target="../slideLayouts/slideLayout260.xml"/><Relationship Id="rId11" Type="http://schemas.openxmlformats.org/officeDocument/2006/relationships/slideLayout" Target="../slideLayouts/slideLayout261.xml"/><Relationship Id="rId12" Type="http://schemas.openxmlformats.org/officeDocument/2006/relationships/slideLayout" Target="../slideLayouts/slideLayout262.xml"/><Relationship Id="rId13" Type="http://schemas.openxmlformats.org/officeDocument/2006/relationships/slideLayout" Target="../slideLayouts/slideLayout263.xml"/><Relationship Id="rId14" Type="http://schemas.openxmlformats.org/officeDocument/2006/relationships/slideLayout" Target="../slideLayouts/slideLayout264.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image" Target="../media/image42.png"/><Relationship Id="rId3" Type="http://schemas.openxmlformats.org/officeDocument/2006/relationships/slideLayout" Target="../slideLayouts/slideLayout265.xml"/><Relationship Id="rId4" Type="http://schemas.openxmlformats.org/officeDocument/2006/relationships/slideLayout" Target="../slideLayouts/slideLayout266.xml"/><Relationship Id="rId5" Type="http://schemas.openxmlformats.org/officeDocument/2006/relationships/slideLayout" Target="../slideLayouts/slideLayout267.xml"/><Relationship Id="rId6" Type="http://schemas.openxmlformats.org/officeDocument/2006/relationships/slideLayout" Target="../slideLayouts/slideLayout268.xml"/><Relationship Id="rId7" Type="http://schemas.openxmlformats.org/officeDocument/2006/relationships/slideLayout" Target="../slideLayouts/slideLayout269.xml"/><Relationship Id="rId8" Type="http://schemas.openxmlformats.org/officeDocument/2006/relationships/slideLayout" Target="../slideLayouts/slideLayout270.xml"/><Relationship Id="rId9" Type="http://schemas.openxmlformats.org/officeDocument/2006/relationships/slideLayout" Target="../slideLayouts/slideLayout271.xml"/><Relationship Id="rId10" Type="http://schemas.openxmlformats.org/officeDocument/2006/relationships/slideLayout" Target="../slideLayouts/slideLayout272.xml"/><Relationship Id="rId11" Type="http://schemas.openxmlformats.org/officeDocument/2006/relationships/slideLayout" Target="../slideLayouts/slideLayout273.xml"/><Relationship Id="rId12" Type="http://schemas.openxmlformats.org/officeDocument/2006/relationships/slideLayout" Target="../slideLayouts/slideLayout274.xml"/><Relationship Id="rId13" Type="http://schemas.openxmlformats.org/officeDocument/2006/relationships/slideLayout" Target="../slideLayouts/slideLayout275.xml"/><Relationship Id="rId14" Type="http://schemas.openxmlformats.org/officeDocument/2006/relationships/slideLayout" Target="../slideLayouts/slideLayout276.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hyperlink" Target="http://www.robertbrain.com/" TargetMode="Externa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slideLayout" Target="../slideLayouts/slideLayout34.xml"/><Relationship Id="rId15" Type="http://schemas.openxmlformats.org/officeDocument/2006/relationships/slideLayout" Target="../slideLayouts/slideLayout35.xml"/><Relationship Id="rId16"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hyperlink" Target="http://www.robertbrain.com/" TargetMode="Externa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 Id="rId11" Type="http://schemas.openxmlformats.org/officeDocument/2006/relationships/slideLayout" Target="../slideLayouts/slideLayout43.xml"/><Relationship Id="rId12" Type="http://schemas.openxmlformats.org/officeDocument/2006/relationships/slideLayout" Target="../slideLayouts/slideLayout44.xml"/><Relationship Id="rId13" Type="http://schemas.openxmlformats.org/officeDocument/2006/relationships/slideLayout" Target="../slideLayouts/slideLayout45.xml"/><Relationship Id="rId14" Type="http://schemas.openxmlformats.org/officeDocument/2006/relationships/slideLayout" Target="../slideLayouts/slideLayout46.xml"/><Relationship Id="rId15" Type="http://schemas.openxmlformats.org/officeDocument/2006/relationships/slideLayout" Target="../slideLayouts/slideLayout47.xml"/><Relationship Id="rId16"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hyperlink" Target="http://www.robertbrain.com/" TargetMode="Externa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 Id="rId11" Type="http://schemas.openxmlformats.org/officeDocument/2006/relationships/slideLayout" Target="../slideLayouts/slideLayout55.xml"/><Relationship Id="rId12" Type="http://schemas.openxmlformats.org/officeDocument/2006/relationships/slideLayout" Target="../slideLayouts/slideLayout56.xml"/><Relationship Id="rId13" Type="http://schemas.openxmlformats.org/officeDocument/2006/relationships/slideLayout" Target="../slideLayouts/slideLayout57.xml"/><Relationship Id="rId14" Type="http://schemas.openxmlformats.org/officeDocument/2006/relationships/slideLayout" Target="../slideLayouts/slideLayout58.xml"/><Relationship Id="rId15" Type="http://schemas.openxmlformats.org/officeDocument/2006/relationships/slideLayout" Target="../slideLayouts/slideLayout59.xml"/><Relationship Id="rId16"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hyperlink" Target="http://www.robertbrain.com/" TargetMode="Externa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slideLayout" Target="../slideLayouts/slideLayout69.xml"/><Relationship Id="rId14" Type="http://schemas.openxmlformats.org/officeDocument/2006/relationships/slideLayout" Target="../slideLayouts/slideLayout70.xml"/><Relationship Id="rId15" Type="http://schemas.openxmlformats.org/officeDocument/2006/relationships/slideLayout" Target="../slideLayouts/slideLayout71.xml"/><Relationship Id="rId16"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hyperlink" Target="http://www.robertbrain.com/" TargetMode="Externa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 Id="rId11" Type="http://schemas.openxmlformats.org/officeDocument/2006/relationships/slideLayout" Target="../slideLayouts/slideLayout79.xml"/><Relationship Id="rId12" Type="http://schemas.openxmlformats.org/officeDocument/2006/relationships/slideLayout" Target="../slideLayouts/slideLayout80.xml"/><Relationship Id="rId13" Type="http://schemas.openxmlformats.org/officeDocument/2006/relationships/slideLayout" Target="../slideLayouts/slideLayout81.xml"/><Relationship Id="rId14" Type="http://schemas.openxmlformats.org/officeDocument/2006/relationships/slideLayout" Target="../slideLayouts/slideLayout82.xml"/><Relationship Id="rId15" Type="http://schemas.openxmlformats.org/officeDocument/2006/relationships/slideLayout" Target="../slideLayouts/slideLayout83.xml"/><Relationship Id="rId16"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hyperlink" Target="http://www.robertbrain.com/" TargetMode="Externa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 Id="rId9" Type="http://schemas.openxmlformats.org/officeDocument/2006/relationships/slideLayout" Target="../slideLayouts/slideLayout89.xml"/><Relationship Id="rId10" Type="http://schemas.openxmlformats.org/officeDocument/2006/relationships/slideLayout" Target="../slideLayouts/slideLayout90.xml"/><Relationship Id="rId11" Type="http://schemas.openxmlformats.org/officeDocument/2006/relationships/slideLayout" Target="../slideLayouts/slideLayout91.xml"/><Relationship Id="rId12" Type="http://schemas.openxmlformats.org/officeDocument/2006/relationships/slideLayout" Target="../slideLayouts/slideLayout92.xml"/><Relationship Id="rId13" Type="http://schemas.openxmlformats.org/officeDocument/2006/relationships/slideLayout" Target="../slideLayouts/slideLayout93.xml"/><Relationship Id="rId14" Type="http://schemas.openxmlformats.org/officeDocument/2006/relationships/slideLayout" Target="../slideLayouts/slideLayout94.xml"/><Relationship Id="rId15" Type="http://schemas.openxmlformats.org/officeDocument/2006/relationships/slideLayout" Target="../slideLayouts/slideLayout95.xml"/><Relationship Id="rId16"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hyperlink" Target="http://www.robertbrain.com/" TargetMode="Externa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 Id="rId9" Type="http://schemas.openxmlformats.org/officeDocument/2006/relationships/slideLayout" Target="../slideLayouts/slideLayout101.xml"/><Relationship Id="rId10" Type="http://schemas.openxmlformats.org/officeDocument/2006/relationships/slideLayout" Target="../slideLayouts/slideLayout102.xml"/><Relationship Id="rId11" Type="http://schemas.openxmlformats.org/officeDocument/2006/relationships/slideLayout" Target="../slideLayouts/slideLayout103.xml"/><Relationship Id="rId12" Type="http://schemas.openxmlformats.org/officeDocument/2006/relationships/slideLayout" Target="../slideLayouts/slideLayout104.xml"/><Relationship Id="rId13" Type="http://schemas.openxmlformats.org/officeDocument/2006/relationships/slideLayout" Target="../slideLayouts/slideLayout105.xml"/><Relationship Id="rId14" Type="http://schemas.openxmlformats.org/officeDocument/2006/relationships/slideLayout" Target="../slideLayouts/slideLayout106.xml"/><Relationship Id="rId15" Type="http://schemas.openxmlformats.org/officeDocument/2006/relationships/slideLayout" Target="../slideLayouts/slideLayout107.xml"/><Relationship Id="rId16"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CustomShape 1"/>
          <p:cNvSpPr/>
          <p:nvPr/>
        </p:nvSpPr>
        <p:spPr>
          <a:xfrm>
            <a:off x="2160000" y="0"/>
            <a:ext cx="7919640" cy="899640"/>
          </a:xfrm>
          <a:prstGeom prst="rect">
            <a:avLst/>
          </a:prstGeom>
          <a:gradFill>
            <a:gsLst>
              <a:gs pos="0">
                <a:srgbClr val="000080"/>
              </a:gs>
              <a:gs pos="100000">
                <a:srgbClr val="ffffff"/>
              </a:gs>
            </a:gsLst>
            <a:lin ang="2700000"/>
          </a:gradFill>
          <a:ln>
            <a:noFill/>
          </a:ln>
        </p:spPr>
        <p:style>
          <a:lnRef idx="0"/>
          <a:fillRef idx="0"/>
          <a:effectRef idx="0"/>
          <a:fontRef idx="minor"/>
        </p:style>
        <p:txBody>
          <a:bodyPr lIns="90000" rIns="90000" tIns="45000" bIns="45000" anchor="ctr" anchorCtr="1"/>
          <a:p>
            <a:pPr algn="ctr">
              <a:lnSpc>
                <a:spcPct val="100000"/>
              </a:lnSpc>
            </a:pPr>
            <a:r>
              <a:rPr b="1" lang="en-AU" sz="2800" spc="-1" strike="noStrike">
                <a:solidFill>
                  <a:srgbClr val="ffffff"/>
                </a:solidFill>
                <a:latin typeface="Arial"/>
              </a:rPr>
              <a:t>OLD problem master</a:t>
            </a:r>
            <a:endParaRPr b="0" lang="en-AU" sz="2800" spc="-1" strike="noStrike">
              <a:latin typeface="Arial"/>
            </a:endParaRPr>
          </a:p>
        </p:txBody>
      </p:sp>
      <p:sp>
        <p:nvSpPr>
          <p:cNvPr id="1" name="CustomShape 2"/>
          <p:cNvSpPr/>
          <p:nvPr/>
        </p:nvSpPr>
        <p:spPr>
          <a:xfrm>
            <a:off x="0" y="0"/>
            <a:ext cx="2159640" cy="899640"/>
          </a:xfrm>
          <a:prstGeom prst="rect">
            <a:avLst/>
          </a:prstGeom>
          <a:solidFill>
            <a:srgbClr val="00ffff"/>
          </a:solidFill>
          <a:ln>
            <a:noFill/>
          </a:ln>
        </p:spPr>
        <p:style>
          <a:lnRef idx="0"/>
          <a:fillRef idx="0"/>
          <a:effectRef idx="0"/>
          <a:fontRef idx="minor"/>
        </p:style>
      </p:sp>
      <p:sp>
        <p:nvSpPr>
          <p:cNvPr id="2" name="CustomShape 3"/>
          <p:cNvSpPr/>
          <p:nvPr/>
        </p:nvSpPr>
        <p:spPr>
          <a:xfrm>
            <a:off x="0" y="0"/>
            <a:ext cx="2159640" cy="899640"/>
          </a:xfrm>
          <a:prstGeom prst="rect">
            <a:avLst/>
          </a:prstGeom>
          <a:solidFill>
            <a:srgbClr val="00ffff"/>
          </a:solidFill>
          <a:ln>
            <a:noFill/>
          </a:ln>
        </p:spPr>
        <p:style>
          <a:lnRef idx="0"/>
          <a:fillRef idx="0"/>
          <a:effectRef idx="0"/>
          <a:fontRef idx="minor"/>
        </p:style>
        <p:txBody>
          <a:bodyPr lIns="90000" rIns="90000" tIns="45000" bIns="45000" anchor="ctr" anchorCtr="1"/>
          <a:p>
            <a:pPr algn="ctr">
              <a:lnSpc>
                <a:spcPct val="100000"/>
              </a:lnSpc>
            </a:pPr>
            <a:r>
              <a:rPr b="1" lang="en-AU" sz="2000" spc="-1" strike="noStrike">
                <a:latin typeface="Arial"/>
              </a:rPr>
              <a:t>Technical</a:t>
            </a:r>
            <a:br/>
            <a:r>
              <a:rPr b="1" lang="en-AU" sz="2000" spc="-1" strike="noStrike">
                <a:latin typeface="Arial"/>
              </a:rPr>
              <a:t>Analysis</a:t>
            </a:r>
            <a:endParaRPr b="0" lang="en-AU" sz="2000" spc="-1" strike="noStrike">
              <a:latin typeface="Arial"/>
            </a:endParaRPr>
          </a:p>
        </p:txBody>
      </p:sp>
      <p:sp>
        <p:nvSpPr>
          <p:cNvPr id="3" name="Line 4"/>
          <p:cNvSpPr/>
          <p:nvPr/>
        </p:nvSpPr>
        <p:spPr>
          <a:xfrm>
            <a:off x="-7920" y="892800"/>
            <a:ext cx="10103040" cy="5400"/>
          </a:xfrm>
          <a:prstGeom prst="line">
            <a:avLst/>
          </a:prstGeom>
          <a:ln w="72000">
            <a:solidFill>
              <a:srgbClr val="ffff00"/>
            </a:solidFill>
            <a:round/>
          </a:ln>
        </p:spPr>
        <p:style>
          <a:lnRef idx="0"/>
          <a:fillRef idx="0"/>
          <a:effectRef idx="0"/>
          <a:fontRef idx="minor"/>
        </p:style>
      </p:sp>
      <p:sp>
        <p:nvSpPr>
          <p:cNvPr id="4" name="CustomShape 5"/>
          <p:cNvSpPr/>
          <p:nvPr/>
        </p:nvSpPr>
        <p:spPr>
          <a:xfrm>
            <a:off x="430200" y="7000200"/>
            <a:ext cx="3198240" cy="431280"/>
          </a:xfrm>
          <a:prstGeom prst="rect">
            <a:avLst/>
          </a:prstGeom>
          <a:noFill/>
          <a:ln>
            <a:noFill/>
          </a:ln>
        </p:spPr>
        <p:style>
          <a:lnRef idx="0"/>
          <a:fillRef idx="0"/>
          <a:effectRef idx="0"/>
          <a:fontRef idx="minor"/>
        </p:style>
        <p:txBody>
          <a:bodyPr lIns="90000" rIns="90000" tIns="45000" bIns="45000" anchor="ctr" anchorCtr="1"/>
          <a:p>
            <a:r>
              <a:rPr b="0" lang="en-AU" sz="1200" spc="-1" strike="noStrike">
                <a:latin typeface="Arial"/>
              </a:rPr>
              <a:t>Slides courtesy of </a:t>
            </a:r>
            <a:r>
              <a:rPr b="0" lang="en-AU" sz="1200" spc="-1" strike="noStrike" u="sng">
                <a:solidFill>
                  <a:srgbClr val="0000ff"/>
                </a:solidFill>
                <a:uFillTx/>
                <a:latin typeface="Arial"/>
                <a:hlinkClick r:id="rId2"/>
              </a:rPr>
              <a:t>www.robertbrain.com</a:t>
            </a:r>
            <a:r>
              <a:rPr b="0" lang="en-AU" sz="1200" spc="-1" strike="noStrike">
                <a:solidFill>
                  <a:srgbClr val="0000ff"/>
                </a:solidFill>
                <a:latin typeface="Arial"/>
              </a:rPr>
              <a:t> </a:t>
            </a:r>
            <a:endParaRPr b="0" lang="en-AU" sz="1200" spc="-1" strike="noStrike">
              <a:latin typeface="Arial"/>
            </a:endParaRPr>
          </a:p>
          <a:p>
            <a:r>
              <a:rPr b="0" lang="en-AU" sz="1200" spc="-1" strike="noStrike">
                <a:solidFill>
                  <a:srgbClr val="0000ff"/>
                </a:solidFill>
                <a:latin typeface="Arial"/>
              </a:rPr>
              <a:t>(c) Copyright 2014</a:t>
            </a:r>
            <a:endParaRPr b="0" lang="en-AU" sz="1200" spc="-1" strike="noStrike">
              <a:latin typeface="Arial"/>
            </a:endParaRPr>
          </a:p>
        </p:txBody>
      </p:sp>
      <p:pic>
        <p:nvPicPr>
          <p:cNvPr id="5" name="" descr=""/>
          <p:cNvPicPr/>
          <p:nvPr/>
        </p:nvPicPr>
        <p:blipFill>
          <a:blip r:embed="rId3"/>
          <a:stretch/>
        </p:blipFill>
        <p:spPr>
          <a:xfrm>
            <a:off x="184680" y="6977160"/>
            <a:ext cx="389520" cy="349920"/>
          </a:xfrm>
          <a:prstGeom prst="rect">
            <a:avLst/>
          </a:prstGeom>
          <a:ln>
            <a:noFill/>
          </a:ln>
        </p:spPr>
      </p:pic>
      <p:sp>
        <p:nvSpPr>
          <p:cNvPr id="6" name="PlaceHolder 6"/>
          <p:cNvSpPr>
            <a:spLocks noGrp="1"/>
          </p:cNvSpPr>
          <p:nvPr>
            <p:ph type="title"/>
          </p:nvPr>
        </p:nvSpPr>
        <p:spPr>
          <a:xfrm>
            <a:off x="504000" y="925200"/>
            <a:ext cx="9071280" cy="637920"/>
          </a:xfrm>
          <a:prstGeom prst="rect">
            <a:avLst/>
          </a:prstGeom>
        </p:spPr>
        <p:txBody>
          <a:bodyPr lIns="0" rIns="0" tIns="0" bIns="0" anchor="ctr"/>
          <a:p>
            <a:r>
              <a:rPr b="0" lang="en-AU" sz="1800" spc="-1" strike="noStrike">
                <a:latin typeface="Arial"/>
              </a:rPr>
              <a:t>Click to edit the title text format</a:t>
            </a:r>
            <a:endParaRPr b="0" lang="en-AU" sz="1800" spc="-1" strike="noStrike">
              <a:latin typeface="Arial"/>
            </a:endParaRPr>
          </a:p>
        </p:txBody>
      </p:sp>
      <p:sp>
        <p:nvSpPr>
          <p:cNvPr id="7" name="PlaceHolder 7"/>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CustomShape 1"/>
          <p:cNvSpPr/>
          <p:nvPr/>
        </p:nvSpPr>
        <p:spPr>
          <a:xfrm>
            <a:off x="0" y="0"/>
            <a:ext cx="2159640" cy="899640"/>
          </a:xfrm>
          <a:prstGeom prst="rect">
            <a:avLst/>
          </a:prstGeom>
          <a:solidFill>
            <a:srgbClr val="00ffff"/>
          </a:solidFill>
          <a:ln>
            <a:noFill/>
          </a:ln>
        </p:spPr>
        <p:style>
          <a:lnRef idx="0"/>
          <a:fillRef idx="0"/>
          <a:effectRef idx="0"/>
          <a:fontRef idx="minor"/>
        </p:style>
        <p:txBody>
          <a:bodyPr lIns="90000" rIns="90000" tIns="45000" bIns="45000" anchor="ctr" anchorCtr="1"/>
          <a:p>
            <a:pPr algn="ctr">
              <a:lnSpc>
                <a:spcPct val="100000"/>
              </a:lnSpc>
            </a:pPr>
            <a:r>
              <a:rPr b="1" lang="en-AU" sz="2000" spc="-1" strike="noStrike">
                <a:latin typeface="Arial"/>
              </a:rPr>
              <a:t>Technical</a:t>
            </a:r>
            <a:br/>
            <a:r>
              <a:rPr b="1" lang="en-AU" sz="2000" spc="-1" strike="noStrike">
                <a:latin typeface="Arial"/>
              </a:rPr>
              <a:t>Analysis</a:t>
            </a:r>
            <a:endParaRPr b="0" lang="en-AU" sz="2000" spc="-1" strike="noStrike">
              <a:latin typeface="Arial"/>
            </a:endParaRPr>
          </a:p>
        </p:txBody>
      </p:sp>
      <p:sp>
        <p:nvSpPr>
          <p:cNvPr id="398" name="CustomShape 2"/>
          <p:cNvSpPr/>
          <p:nvPr/>
        </p:nvSpPr>
        <p:spPr>
          <a:xfrm>
            <a:off x="2160000" y="0"/>
            <a:ext cx="7919640" cy="899640"/>
          </a:xfrm>
          <a:prstGeom prst="rect">
            <a:avLst/>
          </a:prstGeom>
          <a:gradFill>
            <a:gsLst>
              <a:gs pos="0">
                <a:srgbClr val="000080"/>
              </a:gs>
              <a:gs pos="100000">
                <a:srgbClr val="ffffff"/>
              </a:gs>
            </a:gsLst>
            <a:lin ang="2700000"/>
          </a:gradFill>
          <a:ln>
            <a:noFill/>
          </a:ln>
        </p:spPr>
        <p:style>
          <a:lnRef idx="0"/>
          <a:fillRef idx="0"/>
          <a:effectRef idx="0"/>
          <a:fontRef idx="minor"/>
        </p:style>
        <p:txBody>
          <a:bodyPr lIns="90000" rIns="90000" tIns="45000" bIns="45000" anchor="ctr" anchorCtr="1"/>
          <a:p>
            <a:pPr algn="ctr">
              <a:lnSpc>
                <a:spcPct val="100000"/>
              </a:lnSpc>
            </a:pPr>
            <a:r>
              <a:rPr b="1" lang="en-AU" sz="2800" spc="-1" strike="noStrike">
                <a:solidFill>
                  <a:srgbClr val="ffffff"/>
                </a:solidFill>
                <a:latin typeface="Arial"/>
              </a:rPr>
              <a:t>The ATAA — teaches T.A.</a:t>
            </a:r>
            <a:endParaRPr b="0" lang="en-AU" sz="2800" spc="-1" strike="noStrike">
              <a:latin typeface="Arial"/>
            </a:endParaRPr>
          </a:p>
        </p:txBody>
      </p:sp>
      <p:sp>
        <p:nvSpPr>
          <p:cNvPr id="399" name="Line 3"/>
          <p:cNvSpPr/>
          <p:nvPr/>
        </p:nvSpPr>
        <p:spPr>
          <a:xfrm>
            <a:off x="-7920" y="893160"/>
            <a:ext cx="10103040" cy="5400"/>
          </a:xfrm>
          <a:prstGeom prst="line">
            <a:avLst/>
          </a:prstGeom>
          <a:ln w="72000">
            <a:solidFill>
              <a:srgbClr val="ffff00"/>
            </a:solidFill>
            <a:round/>
          </a:ln>
        </p:spPr>
        <p:style>
          <a:lnRef idx="0"/>
          <a:fillRef idx="0"/>
          <a:effectRef idx="0"/>
          <a:fontRef idx="minor"/>
        </p:style>
      </p:sp>
      <p:sp>
        <p:nvSpPr>
          <p:cNvPr id="400" name="CustomShape 4"/>
          <p:cNvSpPr/>
          <p:nvPr/>
        </p:nvSpPr>
        <p:spPr>
          <a:xfrm>
            <a:off x="430560" y="7000560"/>
            <a:ext cx="3198240" cy="431280"/>
          </a:xfrm>
          <a:prstGeom prst="rect">
            <a:avLst/>
          </a:prstGeom>
          <a:noFill/>
          <a:ln>
            <a:noFill/>
          </a:ln>
        </p:spPr>
        <p:style>
          <a:lnRef idx="0"/>
          <a:fillRef idx="0"/>
          <a:effectRef idx="0"/>
          <a:fontRef idx="minor"/>
        </p:style>
        <p:txBody>
          <a:bodyPr lIns="90000" rIns="90000" tIns="45000" bIns="45000" anchor="ctr" anchorCtr="1"/>
          <a:p>
            <a:r>
              <a:rPr b="0" lang="en-AU" sz="1200" spc="-1" strike="noStrike">
                <a:latin typeface="Arial"/>
              </a:rPr>
              <a:t>Slides courtesy of </a:t>
            </a:r>
            <a:r>
              <a:rPr b="0" lang="en-AU" sz="1200" spc="-1" strike="noStrike" u="sng">
                <a:solidFill>
                  <a:srgbClr val="0000ff"/>
                </a:solidFill>
                <a:uFillTx/>
                <a:latin typeface="Arial"/>
                <a:hlinkClick r:id="rId2"/>
              </a:rPr>
              <a:t>www.robertbrain.com</a:t>
            </a:r>
            <a:r>
              <a:rPr b="0" lang="en-AU" sz="1200" spc="-1" strike="noStrike">
                <a:solidFill>
                  <a:srgbClr val="0000ff"/>
                </a:solidFill>
                <a:latin typeface="Arial"/>
              </a:rPr>
              <a:t> </a:t>
            </a:r>
            <a:endParaRPr b="0" lang="en-AU" sz="1200" spc="-1" strike="noStrike">
              <a:latin typeface="Arial"/>
            </a:endParaRPr>
          </a:p>
          <a:p>
            <a:r>
              <a:rPr b="0" lang="en-AU" sz="1200" spc="-1" strike="noStrike">
                <a:solidFill>
                  <a:srgbClr val="0000ff"/>
                </a:solidFill>
                <a:latin typeface="Arial"/>
              </a:rPr>
              <a:t>(c) Copyright 2014-2017</a:t>
            </a:r>
            <a:endParaRPr b="0" lang="en-AU" sz="1200" spc="-1" strike="noStrike">
              <a:latin typeface="Arial"/>
            </a:endParaRPr>
          </a:p>
        </p:txBody>
      </p:sp>
      <p:pic>
        <p:nvPicPr>
          <p:cNvPr id="401" name="" descr=""/>
          <p:cNvPicPr/>
          <p:nvPr/>
        </p:nvPicPr>
        <p:blipFill>
          <a:blip r:embed="rId3"/>
          <a:stretch/>
        </p:blipFill>
        <p:spPr>
          <a:xfrm>
            <a:off x="185040" y="6977520"/>
            <a:ext cx="389520" cy="349920"/>
          </a:xfrm>
          <a:prstGeom prst="rect">
            <a:avLst/>
          </a:prstGeom>
          <a:ln>
            <a:noFill/>
          </a:ln>
        </p:spPr>
      </p:pic>
      <p:pic>
        <p:nvPicPr>
          <p:cNvPr id="402" name="" descr=""/>
          <p:cNvPicPr/>
          <p:nvPr/>
        </p:nvPicPr>
        <p:blipFill>
          <a:blip r:embed="rId4"/>
          <a:stretch/>
        </p:blipFill>
        <p:spPr>
          <a:xfrm>
            <a:off x="8410680" y="6911640"/>
            <a:ext cx="723240" cy="475560"/>
          </a:xfrm>
          <a:prstGeom prst="rect">
            <a:avLst/>
          </a:prstGeom>
          <a:ln>
            <a:noFill/>
          </a:ln>
        </p:spPr>
      </p:pic>
      <p:sp>
        <p:nvSpPr>
          <p:cNvPr id="403" name="PlaceHolder 5"/>
          <p:cNvSpPr>
            <a:spLocks noGrp="1"/>
          </p:cNvSpPr>
          <p:nvPr>
            <p:ph type="title"/>
          </p:nvPr>
        </p:nvSpPr>
        <p:spPr>
          <a:xfrm>
            <a:off x="504000" y="925200"/>
            <a:ext cx="9071280" cy="637920"/>
          </a:xfrm>
          <a:prstGeom prst="rect">
            <a:avLst/>
          </a:prstGeom>
        </p:spPr>
        <p:txBody>
          <a:bodyPr lIns="0" rIns="0" tIns="0" bIns="0" anchor="ctr"/>
          <a:p>
            <a:r>
              <a:rPr b="0" lang="en-AU" sz="1800" spc="-1" strike="noStrike">
                <a:latin typeface="Arial"/>
              </a:rPr>
              <a:t>Click to edit the title text format</a:t>
            </a:r>
            <a:endParaRPr b="0" lang="en-AU" sz="1800" spc="-1" strike="noStrike">
              <a:latin typeface="Arial"/>
            </a:endParaRPr>
          </a:p>
        </p:txBody>
      </p:sp>
      <p:sp>
        <p:nvSpPr>
          <p:cNvPr id="404" name="PlaceHolder 6"/>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1" name="CustomShape 1"/>
          <p:cNvSpPr/>
          <p:nvPr/>
        </p:nvSpPr>
        <p:spPr>
          <a:xfrm>
            <a:off x="0" y="0"/>
            <a:ext cx="2159640" cy="899640"/>
          </a:xfrm>
          <a:prstGeom prst="rect">
            <a:avLst/>
          </a:prstGeom>
          <a:solidFill>
            <a:srgbClr val="00ffff"/>
          </a:solidFill>
          <a:ln>
            <a:noFill/>
          </a:ln>
        </p:spPr>
        <p:style>
          <a:lnRef idx="0"/>
          <a:fillRef idx="0"/>
          <a:effectRef idx="0"/>
          <a:fontRef idx="minor"/>
        </p:style>
        <p:txBody>
          <a:bodyPr lIns="90000" rIns="90000" tIns="45000" bIns="45000" anchor="ctr" anchorCtr="1"/>
          <a:p>
            <a:pPr algn="ctr">
              <a:lnSpc>
                <a:spcPct val="100000"/>
              </a:lnSpc>
            </a:pPr>
            <a:r>
              <a:rPr b="1" lang="en-AU" sz="2000" spc="-1" strike="noStrike">
                <a:latin typeface="Arial"/>
              </a:rPr>
              <a:t>Technical</a:t>
            </a:r>
            <a:br/>
            <a:r>
              <a:rPr b="1" lang="en-AU" sz="2000" spc="-1" strike="noStrike">
                <a:latin typeface="Arial"/>
              </a:rPr>
              <a:t>Analysis</a:t>
            </a:r>
            <a:endParaRPr b="0" lang="en-AU" sz="2000" spc="-1" strike="noStrike">
              <a:latin typeface="Arial"/>
            </a:endParaRPr>
          </a:p>
        </p:txBody>
      </p:sp>
      <p:sp>
        <p:nvSpPr>
          <p:cNvPr id="442" name="CustomShape 2"/>
          <p:cNvSpPr/>
          <p:nvPr/>
        </p:nvSpPr>
        <p:spPr>
          <a:xfrm>
            <a:off x="2160000" y="0"/>
            <a:ext cx="7919640" cy="899640"/>
          </a:xfrm>
          <a:prstGeom prst="rect">
            <a:avLst/>
          </a:prstGeom>
          <a:gradFill>
            <a:gsLst>
              <a:gs pos="0">
                <a:srgbClr val="ffffff"/>
              </a:gs>
              <a:gs pos="100000">
                <a:srgbClr val="e6ff00"/>
              </a:gs>
            </a:gsLst>
            <a:lin ang="0"/>
          </a:gradFill>
          <a:ln>
            <a:noFill/>
          </a:ln>
        </p:spPr>
        <p:style>
          <a:lnRef idx="0"/>
          <a:fillRef idx="0"/>
          <a:effectRef idx="0"/>
          <a:fontRef idx="minor"/>
        </p:style>
        <p:txBody>
          <a:bodyPr lIns="90000" rIns="90000" tIns="45000" bIns="45000" anchor="ctr" anchorCtr="1"/>
          <a:p>
            <a:pPr algn="ctr">
              <a:lnSpc>
                <a:spcPct val="100000"/>
              </a:lnSpc>
            </a:pPr>
            <a:r>
              <a:rPr b="1" lang="en-AU" sz="2800" spc="-1" strike="noStrike">
                <a:solidFill>
                  <a:srgbClr val="000000"/>
                </a:solidFill>
                <a:latin typeface="Arial"/>
              </a:rPr>
              <a:t>Candlesticks</a:t>
            </a:r>
            <a:endParaRPr b="0" lang="en-AU" sz="2800" spc="-1" strike="noStrike">
              <a:latin typeface="Arial"/>
            </a:endParaRPr>
          </a:p>
        </p:txBody>
      </p:sp>
      <p:sp>
        <p:nvSpPr>
          <p:cNvPr id="443" name="Line 3"/>
          <p:cNvSpPr/>
          <p:nvPr/>
        </p:nvSpPr>
        <p:spPr>
          <a:xfrm>
            <a:off x="-7920" y="892800"/>
            <a:ext cx="10103040" cy="5400"/>
          </a:xfrm>
          <a:prstGeom prst="line">
            <a:avLst/>
          </a:prstGeom>
          <a:ln w="72000">
            <a:solidFill>
              <a:srgbClr val="ffff00"/>
            </a:solidFill>
            <a:round/>
          </a:ln>
        </p:spPr>
        <p:style>
          <a:lnRef idx="0"/>
          <a:fillRef idx="0"/>
          <a:effectRef idx="0"/>
          <a:fontRef idx="minor"/>
        </p:style>
      </p:sp>
      <p:sp>
        <p:nvSpPr>
          <p:cNvPr id="444" name="CustomShape 4"/>
          <p:cNvSpPr/>
          <p:nvPr/>
        </p:nvSpPr>
        <p:spPr>
          <a:xfrm>
            <a:off x="430200" y="7000200"/>
            <a:ext cx="3198240" cy="431280"/>
          </a:xfrm>
          <a:prstGeom prst="rect">
            <a:avLst/>
          </a:prstGeom>
          <a:noFill/>
          <a:ln>
            <a:noFill/>
          </a:ln>
        </p:spPr>
        <p:style>
          <a:lnRef idx="0"/>
          <a:fillRef idx="0"/>
          <a:effectRef idx="0"/>
          <a:fontRef idx="minor"/>
        </p:style>
        <p:txBody>
          <a:bodyPr lIns="90000" rIns="90000" tIns="45000" bIns="45000" anchor="ctr" anchorCtr="1"/>
          <a:p>
            <a:r>
              <a:rPr b="0" lang="en-AU" sz="1200" spc="-1" strike="noStrike">
                <a:latin typeface="Arial"/>
              </a:rPr>
              <a:t>Slides courtesy of </a:t>
            </a:r>
            <a:r>
              <a:rPr b="0" lang="en-AU" sz="1200" spc="-1" strike="noStrike" u="sng">
                <a:solidFill>
                  <a:srgbClr val="0000ff"/>
                </a:solidFill>
                <a:uFillTx/>
                <a:latin typeface="Arial"/>
                <a:hlinkClick r:id="rId2"/>
              </a:rPr>
              <a:t>www.robertbrain.com</a:t>
            </a:r>
            <a:r>
              <a:rPr b="0" lang="en-AU" sz="1200" spc="-1" strike="noStrike">
                <a:solidFill>
                  <a:srgbClr val="0000ff"/>
                </a:solidFill>
                <a:latin typeface="Arial"/>
              </a:rPr>
              <a:t> </a:t>
            </a:r>
            <a:endParaRPr b="0" lang="en-AU" sz="1200" spc="-1" strike="noStrike">
              <a:latin typeface="Arial"/>
            </a:endParaRPr>
          </a:p>
          <a:p>
            <a:r>
              <a:rPr b="0" lang="en-AU" sz="1200" spc="-1" strike="noStrike">
                <a:solidFill>
                  <a:srgbClr val="0000ff"/>
                </a:solidFill>
                <a:latin typeface="Arial"/>
              </a:rPr>
              <a:t>(c) Copyright 2014-2017</a:t>
            </a:r>
            <a:endParaRPr b="0" lang="en-AU" sz="1200" spc="-1" strike="noStrike">
              <a:latin typeface="Arial"/>
            </a:endParaRPr>
          </a:p>
        </p:txBody>
      </p:sp>
      <p:pic>
        <p:nvPicPr>
          <p:cNvPr id="445" name="" descr=""/>
          <p:cNvPicPr/>
          <p:nvPr/>
        </p:nvPicPr>
        <p:blipFill>
          <a:blip r:embed="rId3"/>
          <a:stretch/>
        </p:blipFill>
        <p:spPr>
          <a:xfrm>
            <a:off x="184680" y="6977160"/>
            <a:ext cx="389520" cy="349920"/>
          </a:xfrm>
          <a:prstGeom prst="rect">
            <a:avLst/>
          </a:prstGeom>
          <a:ln>
            <a:noFill/>
          </a:ln>
        </p:spPr>
      </p:pic>
      <p:pic>
        <p:nvPicPr>
          <p:cNvPr id="446" name="" descr=""/>
          <p:cNvPicPr/>
          <p:nvPr/>
        </p:nvPicPr>
        <p:blipFill>
          <a:blip r:embed="rId4"/>
          <a:stretch/>
        </p:blipFill>
        <p:spPr>
          <a:xfrm>
            <a:off x="8410680" y="6911640"/>
            <a:ext cx="723240" cy="475560"/>
          </a:xfrm>
          <a:prstGeom prst="rect">
            <a:avLst/>
          </a:prstGeom>
          <a:ln>
            <a:noFill/>
          </a:ln>
        </p:spPr>
      </p:pic>
      <p:sp>
        <p:nvSpPr>
          <p:cNvPr id="447" name="PlaceHolder 5"/>
          <p:cNvSpPr>
            <a:spLocks noGrp="1"/>
          </p:cNvSpPr>
          <p:nvPr>
            <p:ph type="title"/>
          </p:nvPr>
        </p:nvSpPr>
        <p:spPr>
          <a:xfrm>
            <a:off x="504000" y="925200"/>
            <a:ext cx="9071280" cy="637920"/>
          </a:xfrm>
          <a:prstGeom prst="rect">
            <a:avLst/>
          </a:prstGeom>
        </p:spPr>
        <p:txBody>
          <a:bodyPr lIns="0" rIns="0" tIns="0" bIns="0" anchor="ctr"/>
          <a:p>
            <a:r>
              <a:rPr b="0" lang="en-AU" sz="1800" spc="-1" strike="noStrike">
                <a:latin typeface="Arial"/>
              </a:rPr>
              <a:t>Click to edit the title text format</a:t>
            </a:r>
            <a:endParaRPr b="0" lang="en-AU" sz="1800" spc="-1" strike="noStrike">
              <a:latin typeface="Arial"/>
            </a:endParaRPr>
          </a:p>
        </p:txBody>
      </p:sp>
      <p:sp>
        <p:nvSpPr>
          <p:cNvPr id="448" name="PlaceHolder 6"/>
          <p:cNvSpPr>
            <a:spLocks noGrp="1"/>
          </p:cNvSpPr>
          <p:nvPr>
            <p:ph type="body"/>
          </p:nvPr>
        </p:nvSpPr>
        <p:spPr>
          <a:xfrm>
            <a:off x="504000" y="1769040"/>
            <a:ext cx="9071280" cy="4384440"/>
          </a:xfrm>
          <a:prstGeom prst="rect">
            <a:avLst/>
          </a:prstGeom>
        </p:spPr>
        <p:txBody>
          <a:bodyPr lIns="0" rIns="0" tIns="0" bIns="0"/>
          <a:p>
            <a:pPr marL="432000" indent="-324000">
              <a:spcBef>
                <a:spcPts val="1417"/>
              </a:spcBef>
              <a:buClr>
                <a:srgbClr val="000000"/>
              </a:buClr>
              <a:buSzPct val="45000"/>
              <a:buFont typeface="Wingdings" charset="2"/>
              <a:buChar char=""/>
            </a:pPr>
            <a:r>
              <a:rPr b="0" lang="en-AU" sz="1800" spc="-1" strike="noStrike">
                <a:latin typeface="Arial"/>
              </a:rPr>
              <a:t>Click to edit the outline text format</a:t>
            </a:r>
            <a:endParaRPr b="0" lang="en-AU" sz="1800" spc="-1" strike="noStrike">
              <a:latin typeface="Arial"/>
            </a:endParaRPr>
          </a:p>
          <a:p>
            <a:pPr lvl="1" marL="864000" indent="-324000">
              <a:spcBef>
                <a:spcPts val="1134"/>
              </a:spcBef>
              <a:buClr>
                <a:srgbClr val="000000"/>
              </a:buClr>
              <a:buSzPct val="75000"/>
              <a:buFont typeface="Symbol" charset="2"/>
              <a:buChar char=""/>
            </a:pPr>
            <a:r>
              <a:rPr b="0" lang="en-AU" sz="1800" spc="-1" strike="noStrike">
                <a:latin typeface="Arial"/>
              </a:rPr>
              <a:t>Second Outline Level</a:t>
            </a:r>
            <a:endParaRPr b="0" lang="en-AU" sz="1800" spc="-1" strike="noStrike">
              <a:latin typeface="Arial"/>
            </a:endParaRPr>
          </a:p>
          <a:p>
            <a:pPr lvl="2" marL="1296000" indent="-288000">
              <a:spcBef>
                <a:spcPts val="850"/>
              </a:spcBef>
              <a:buClr>
                <a:srgbClr val="000000"/>
              </a:buClr>
              <a:buSzPct val="45000"/>
              <a:buFont typeface="Wingdings" charset="2"/>
              <a:buChar char=""/>
            </a:pPr>
            <a:r>
              <a:rPr b="0" lang="en-AU" sz="1800" spc="-1" strike="noStrike">
                <a:latin typeface="Arial"/>
              </a:rPr>
              <a:t>Third Outline Level</a:t>
            </a:r>
            <a:endParaRPr b="0" lang="en-AU" sz="1800" spc="-1" strike="noStrike">
              <a:latin typeface="Arial"/>
            </a:endParaRPr>
          </a:p>
          <a:p>
            <a:pPr lvl="3" marL="1728000" indent="-216000">
              <a:spcBef>
                <a:spcPts val="567"/>
              </a:spcBef>
              <a:buClr>
                <a:srgbClr val="000000"/>
              </a:buClr>
              <a:buSzPct val="75000"/>
              <a:buFont typeface="Symbol" charset="2"/>
              <a:buChar char=""/>
            </a:pPr>
            <a:r>
              <a:rPr b="0" lang="en-AU" sz="1800" spc="-1" strike="noStrike">
                <a:latin typeface="Arial"/>
              </a:rPr>
              <a:t>Fourth Outline Level</a:t>
            </a:r>
            <a:endParaRPr b="0" lang="en-AU" sz="1800" spc="-1" strike="noStrike">
              <a:latin typeface="Arial"/>
            </a:endParaRPr>
          </a:p>
          <a:p>
            <a:pPr lvl="4" marL="2160000" indent="-216000">
              <a:spcBef>
                <a:spcPts val="283"/>
              </a:spcBef>
              <a:buClr>
                <a:srgbClr val="000000"/>
              </a:buClr>
              <a:buSzPct val="45000"/>
              <a:buFont typeface="Wingdings" charset="2"/>
              <a:buChar char=""/>
            </a:pPr>
            <a:r>
              <a:rPr b="0" lang="en-AU" sz="1800" spc="-1" strike="noStrike">
                <a:latin typeface="Arial"/>
              </a:rPr>
              <a:t>Fifth Outline Level</a:t>
            </a:r>
            <a:endParaRPr b="0" lang="en-AU" sz="1800" spc="-1" strike="noStrike">
              <a:latin typeface="Arial"/>
            </a:endParaRPr>
          </a:p>
          <a:p>
            <a:pPr lvl="5" marL="2592000" indent="-216000">
              <a:spcBef>
                <a:spcPts val="283"/>
              </a:spcBef>
              <a:buClr>
                <a:srgbClr val="000000"/>
              </a:buClr>
              <a:buSzPct val="45000"/>
              <a:buFont typeface="Wingdings" charset="2"/>
              <a:buChar char=""/>
            </a:pPr>
            <a:r>
              <a:rPr b="0" lang="en-AU" sz="1800" spc="-1" strike="noStrike">
                <a:latin typeface="Arial"/>
              </a:rPr>
              <a:t>Sixth Outline Level</a:t>
            </a:r>
            <a:endParaRPr b="0" lang="en-AU" sz="1800" spc="-1" strike="noStrike">
              <a:latin typeface="Arial"/>
            </a:endParaRPr>
          </a:p>
          <a:p>
            <a:pPr lvl="6" marL="3024000" indent="-216000">
              <a:spcBef>
                <a:spcPts val="283"/>
              </a:spcBef>
              <a:buClr>
                <a:srgbClr val="000000"/>
              </a:buClr>
              <a:buSzPct val="45000"/>
              <a:buFont typeface="Wingdings" charset="2"/>
              <a:buChar char=""/>
            </a:pPr>
            <a:r>
              <a:rPr b="0" lang="en-AU" sz="1800" spc="-1" strike="noStrike">
                <a:latin typeface="Arial"/>
              </a:rPr>
              <a:t>Seventh Outline Level</a:t>
            </a:r>
            <a:endParaRPr b="0" lang="en-AU"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5" name="CustomShape 1"/>
          <p:cNvSpPr/>
          <p:nvPr/>
        </p:nvSpPr>
        <p:spPr>
          <a:xfrm>
            <a:off x="0" y="0"/>
            <a:ext cx="2159640" cy="899640"/>
          </a:xfrm>
          <a:prstGeom prst="rect">
            <a:avLst/>
          </a:prstGeom>
          <a:solidFill>
            <a:srgbClr val="00ffff"/>
          </a:solidFill>
          <a:ln>
            <a:noFill/>
          </a:ln>
        </p:spPr>
        <p:style>
          <a:lnRef idx="0"/>
          <a:fillRef idx="0"/>
          <a:effectRef idx="0"/>
          <a:fontRef idx="minor"/>
        </p:style>
        <p:txBody>
          <a:bodyPr lIns="90000" rIns="90000" tIns="45000" bIns="45000" anchor="ctr" anchorCtr="1"/>
          <a:p>
            <a:pPr algn="ctr">
              <a:lnSpc>
                <a:spcPct val="100000"/>
              </a:lnSpc>
            </a:pPr>
            <a:r>
              <a:rPr b="1" lang="en-AU" sz="2000" spc="-1" strike="noStrike">
                <a:latin typeface="Arial"/>
              </a:rPr>
              <a:t>Technical</a:t>
            </a:r>
            <a:br/>
            <a:r>
              <a:rPr b="1" lang="en-AU" sz="2000" spc="-1" strike="noStrike">
                <a:latin typeface="Arial"/>
              </a:rPr>
              <a:t>Analysis</a:t>
            </a:r>
            <a:endParaRPr b="0" lang="en-AU" sz="2000" spc="-1" strike="noStrike">
              <a:latin typeface="Arial"/>
            </a:endParaRPr>
          </a:p>
        </p:txBody>
      </p:sp>
      <p:sp>
        <p:nvSpPr>
          <p:cNvPr id="486" name="CustomShape 2"/>
          <p:cNvSpPr/>
          <p:nvPr/>
        </p:nvSpPr>
        <p:spPr>
          <a:xfrm>
            <a:off x="2160000" y="0"/>
            <a:ext cx="7919640" cy="899640"/>
          </a:xfrm>
          <a:prstGeom prst="rect">
            <a:avLst/>
          </a:prstGeom>
          <a:gradFill>
            <a:gsLst>
              <a:gs pos="0">
                <a:srgbClr val="ffffff"/>
              </a:gs>
              <a:gs pos="100000">
                <a:srgbClr val="e6ff00"/>
              </a:gs>
            </a:gsLst>
            <a:lin ang="0"/>
          </a:gradFill>
          <a:ln>
            <a:noFill/>
          </a:ln>
        </p:spPr>
        <p:style>
          <a:lnRef idx="0"/>
          <a:fillRef idx="0"/>
          <a:effectRef idx="0"/>
          <a:fontRef idx="minor"/>
        </p:style>
        <p:txBody>
          <a:bodyPr lIns="90000" rIns="90000" tIns="45000" bIns="45000" anchor="ctr" anchorCtr="1"/>
          <a:p>
            <a:pPr algn="ctr">
              <a:lnSpc>
                <a:spcPct val="100000"/>
              </a:lnSpc>
            </a:pPr>
            <a:r>
              <a:rPr b="1" lang="en-AU" sz="2800" spc="-1" strike="noStrike">
                <a:solidFill>
                  <a:srgbClr val="000000"/>
                </a:solidFill>
                <a:latin typeface="Arial"/>
              </a:rPr>
              <a:t>Candlesticks</a:t>
            </a:r>
            <a:endParaRPr b="0" lang="en-AU" sz="2800" spc="-1" strike="noStrike">
              <a:latin typeface="Arial"/>
            </a:endParaRPr>
          </a:p>
        </p:txBody>
      </p:sp>
      <p:sp>
        <p:nvSpPr>
          <p:cNvPr id="487" name="Line 3"/>
          <p:cNvSpPr/>
          <p:nvPr/>
        </p:nvSpPr>
        <p:spPr>
          <a:xfrm>
            <a:off x="-7920" y="892800"/>
            <a:ext cx="10103040" cy="5400"/>
          </a:xfrm>
          <a:prstGeom prst="line">
            <a:avLst/>
          </a:prstGeom>
          <a:ln w="72000">
            <a:solidFill>
              <a:srgbClr val="ffff00"/>
            </a:solidFill>
            <a:round/>
          </a:ln>
        </p:spPr>
        <p:style>
          <a:lnRef idx="0"/>
          <a:fillRef idx="0"/>
          <a:effectRef idx="0"/>
          <a:fontRef idx="minor"/>
        </p:style>
      </p:sp>
      <p:sp>
        <p:nvSpPr>
          <p:cNvPr id="488" name="CustomShape 4"/>
          <p:cNvSpPr/>
          <p:nvPr/>
        </p:nvSpPr>
        <p:spPr>
          <a:xfrm>
            <a:off x="430200" y="7000200"/>
            <a:ext cx="3198240" cy="431280"/>
          </a:xfrm>
          <a:prstGeom prst="rect">
            <a:avLst/>
          </a:prstGeom>
          <a:noFill/>
          <a:ln>
            <a:noFill/>
          </a:ln>
        </p:spPr>
        <p:style>
          <a:lnRef idx="0"/>
          <a:fillRef idx="0"/>
          <a:effectRef idx="0"/>
          <a:fontRef idx="minor"/>
        </p:style>
        <p:txBody>
          <a:bodyPr lIns="90000" rIns="90000" tIns="45000" bIns="45000" anchor="ctr" anchorCtr="1"/>
          <a:p>
            <a:r>
              <a:rPr b="0" lang="en-AU" sz="1200" spc="-1" strike="noStrike">
                <a:latin typeface="Arial"/>
              </a:rPr>
              <a:t>Slides courtesy of </a:t>
            </a:r>
            <a:r>
              <a:rPr b="0" lang="en-AU" sz="1200" spc="-1" strike="noStrike" u="sng">
                <a:solidFill>
                  <a:srgbClr val="0000ff"/>
                </a:solidFill>
                <a:uFillTx/>
                <a:latin typeface="Arial"/>
                <a:hlinkClick r:id="rId2"/>
              </a:rPr>
              <a:t>www.robertbrain.com</a:t>
            </a:r>
            <a:r>
              <a:rPr b="0" lang="en-AU" sz="1200" spc="-1" strike="noStrike">
                <a:solidFill>
                  <a:srgbClr val="0000ff"/>
                </a:solidFill>
                <a:latin typeface="Arial"/>
              </a:rPr>
              <a:t> </a:t>
            </a:r>
            <a:endParaRPr b="0" lang="en-AU" sz="1200" spc="-1" strike="noStrike">
              <a:latin typeface="Arial"/>
            </a:endParaRPr>
          </a:p>
          <a:p>
            <a:r>
              <a:rPr b="0" lang="en-AU" sz="1200" spc="-1" strike="noStrike">
                <a:solidFill>
                  <a:srgbClr val="0000ff"/>
                </a:solidFill>
                <a:latin typeface="Arial"/>
              </a:rPr>
              <a:t>(c) Copyright 2014-2017</a:t>
            </a:r>
            <a:endParaRPr b="0" lang="en-AU" sz="1200" spc="-1" strike="noStrike">
              <a:latin typeface="Arial"/>
            </a:endParaRPr>
          </a:p>
        </p:txBody>
      </p:sp>
      <p:pic>
        <p:nvPicPr>
          <p:cNvPr id="489" name="" descr=""/>
          <p:cNvPicPr/>
          <p:nvPr/>
        </p:nvPicPr>
        <p:blipFill>
          <a:blip r:embed="rId3"/>
          <a:stretch/>
        </p:blipFill>
        <p:spPr>
          <a:xfrm>
            <a:off x="184680" y="6977160"/>
            <a:ext cx="389520" cy="349920"/>
          </a:xfrm>
          <a:prstGeom prst="rect">
            <a:avLst/>
          </a:prstGeom>
          <a:ln>
            <a:noFill/>
          </a:ln>
        </p:spPr>
      </p:pic>
      <p:pic>
        <p:nvPicPr>
          <p:cNvPr id="490" name="" descr=""/>
          <p:cNvPicPr/>
          <p:nvPr/>
        </p:nvPicPr>
        <p:blipFill>
          <a:blip r:embed="rId4"/>
          <a:stretch/>
        </p:blipFill>
        <p:spPr>
          <a:xfrm>
            <a:off x="8410680" y="6911640"/>
            <a:ext cx="723240" cy="475560"/>
          </a:xfrm>
          <a:prstGeom prst="rect">
            <a:avLst/>
          </a:prstGeom>
          <a:ln>
            <a:noFill/>
          </a:ln>
        </p:spPr>
      </p:pic>
      <p:sp>
        <p:nvSpPr>
          <p:cNvPr id="491" name="PlaceHolder 5"/>
          <p:cNvSpPr>
            <a:spLocks noGrp="1"/>
          </p:cNvSpPr>
          <p:nvPr>
            <p:ph type="title"/>
          </p:nvPr>
        </p:nvSpPr>
        <p:spPr>
          <a:xfrm>
            <a:off x="504000" y="925200"/>
            <a:ext cx="9071280" cy="637920"/>
          </a:xfrm>
          <a:prstGeom prst="rect">
            <a:avLst/>
          </a:prstGeom>
        </p:spPr>
        <p:txBody>
          <a:bodyPr lIns="0" rIns="0" tIns="0" bIns="0" anchor="ctr"/>
          <a:p>
            <a:r>
              <a:rPr b="0" lang="en-AU" sz="1800" spc="-1" strike="noStrike">
                <a:latin typeface="Arial"/>
              </a:rPr>
              <a:t>Click to edit the title text format</a:t>
            </a:r>
            <a:endParaRPr b="0" lang="en-AU" sz="1800" spc="-1" strike="noStrike">
              <a:latin typeface="Arial"/>
            </a:endParaRPr>
          </a:p>
        </p:txBody>
      </p:sp>
      <p:sp>
        <p:nvSpPr>
          <p:cNvPr id="492" name="PlaceHolder 6"/>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9" name="CustomShape 1"/>
          <p:cNvSpPr/>
          <p:nvPr/>
        </p:nvSpPr>
        <p:spPr>
          <a:xfrm>
            <a:off x="0" y="0"/>
            <a:ext cx="2159640" cy="899640"/>
          </a:xfrm>
          <a:prstGeom prst="rect">
            <a:avLst/>
          </a:prstGeom>
          <a:solidFill>
            <a:srgbClr val="00ffff"/>
          </a:solidFill>
          <a:ln>
            <a:noFill/>
          </a:ln>
        </p:spPr>
        <p:style>
          <a:lnRef idx="0"/>
          <a:fillRef idx="0"/>
          <a:effectRef idx="0"/>
          <a:fontRef idx="minor"/>
        </p:style>
        <p:txBody>
          <a:bodyPr lIns="90000" rIns="90000" tIns="45000" bIns="45000" anchor="ctr" anchorCtr="1"/>
          <a:p>
            <a:pPr algn="ctr">
              <a:lnSpc>
                <a:spcPct val="100000"/>
              </a:lnSpc>
            </a:pPr>
            <a:r>
              <a:rPr b="1" lang="en-AU" sz="2000" spc="-1" strike="noStrike">
                <a:latin typeface="Arial"/>
              </a:rPr>
              <a:t>Technical</a:t>
            </a:r>
            <a:br/>
            <a:r>
              <a:rPr b="1" lang="en-AU" sz="2000" spc="-1" strike="noStrike">
                <a:latin typeface="Arial"/>
              </a:rPr>
              <a:t>Analysis</a:t>
            </a:r>
            <a:endParaRPr b="0" lang="en-AU" sz="2000" spc="-1" strike="noStrike">
              <a:latin typeface="Arial"/>
            </a:endParaRPr>
          </a:p>
        </p:txBody>
      </p:sp>
      <p:sp>
        <p:nvSpPr>
          <p:cNvPr id="530" name="CustomShape 2"/>
          <p:cNvSpPr/>
          <p:nvPr/>
        </p:nvSpPr>
        <p:spPr>
          <a:xfrm>
            <a:off x="2160000" y="0"/>
            <a:ext cx="7919640" cy="899640"/>
          </a:xfrm>
          <a:prstGeom prst="rect">
            <a:avLst/>
          </a:prstGeom>
          <a:gradFill>
            <a:gsLst>
              <a:gs pos="0">
                <a:srgbClr val="e6ff00"/>
              </a:gs>
              <a:gs pos="100000">
                <a:srgbClr val="ff3333"/>
              </a:gs>
            </a:gsLst>
            <a:lin ang="0"/>
          </a:gradFill>
          <a:ln>
            <a:noFill/>
          </a:ln>
        </p:spPr>
        <p:style>
          <a:lnRef idx="0"/>
          <a:fillRef idx="0"/>
          <a:effectRef idx="0"/>
          <a:fontRef idx="minor"/>
        </p:style>
        <p:txBody>
          <a:bodyPr lIns="90000" rIns="90000" tIns="45000" bIns="45000" anchor="ctr" anchorCtr="1"/>
          <a:p>
            <a:pPr algn="ctr">
              <a:lnSpc>
                <a:spcPct val="100000"/>
              </a:lnSpc>
            </a:pPr>
            <a:r>
              <a:rPr b="1" lang="en-AU" sz="2800" spc="-1" strike="noStrike">
                <a:solidFill>
                  <a:srgbClr val="0000ff"/>
                </a:solidFill>
                <a:latin typeface="Arial"/>
              </a:rPr>
              <a:t>Chart Indicators</a:t>
            </a:r>
            <a:endParaRPr b="0" lang="en-AU" sz="2800" spc="-1" strike="noStrike">
              <a:latin typeface="Arial"/>
            </a:endParaRPr>
          </a:p>
        </p:txBody>
      </p:sp>
      <p:sp>
        <p:nvSpPr>
          <p:cNvPr id="531" name="Line 3"/>
          <p:cNvSpPr/>
          <p:nvPr/>
        </p:nvSpPr>
        <p:spPr>
          <a:xfrm>
            <a:off x="-7920" y="892800"/>
            <a:ext cx="10103040" cy="5400"/>
          </a:xfrm>
          <a:prstGeom prst="line">
            <a:avLst/>
          </a:prstGeom>
          <a:ln w="72000">
            <a:solidFill>
              <a:srgbClr val="ffff00"/>
            </a:solidFill>
            <a:round/>
          </a:ln>
        </p:spPr>
        <p:style>
          <a:lnRef idx="0"/>
          <a:fillRef idx="0"/>
          <a:effectRef idx="0"/>
          <a:fontRef idx="minor"/>
        </p:style>
      </p:sp>
      <p:sp>
        <p:nvSpPr>
          <p:cNvPr id="532" name="CustomShape 4"/>
          <p:cNvSpPr/>
          <p:nvPr/>
        </p:nvSpPr>
        <p:spPr>
          <a:xfrm>
            <a:off x="430200" y="7000200"/>
            <a:ext cx="3198240" cy="431280"/>
          </a:xfrm>
          <a:prstGeom prst="rect">
            <a:avLst/>
          </a:prstGeom>
          <a:noFill/>
          <a:ln>
            <a:noFill/>
          </a:ln>
        </p:spPr>
        <p:style>
          <a:lnRef idx="0"/>
          <a:fillRef idx="0"/>
          <a:effectRef idx="0"/>
          <a:fontRef idx="minor"/>
        </p:style>
        <p:txBody>
          <a:bodyPr lIns="90000" rIns="90000" tIns="45000" bIns="45000" anchor="ctr" anchorCtr="1"/>
          <a:p>
            <a:r>
              <a:rPr b="0" lang="en-AU" sz="1200" spc="-1" strike="noStrike">
                <a:latin typeface="Arial"/>
              </a:rPr>
              <a:t>Slides courtesy of </a:t>
            </a:r>
            <a:r>
              <a:rPr b="0" lang="en-AU" sz="1200" spc="-1" strike="noStrike" u="sng">
                <a:solidFill>
                  <a:srgbClr val="0000ff"/>
                </a:solidFill>
                <a:uFillTx/>
                <a:latin typeface="Arial"/>
                <a:hlinkClick r:id="rId2"/>
              </a:rPr>
              <a:t>www.robertbrain.com</a:t>
            </a:r>
            <a:r>
              <a:rPr b="0" lang="en-AU" sz="1200" spc="-1" strike="noStrike">
                <a:solidFill>
                  <a:srgbClr val="0000ff"/>
                </a:solidFill>
                <a:latin typeface="Arial"/>
              </a:rPr>
              <a:t> </a:t>
            </a:r>
            <a:endParaRPr b="0" lang="en-AU" sz="1200" spc="-1" strike="noStrike">
              <a:latin typeface="Arial"/>
            </a:endParaRPr>
          </a:p>
          <a:p>
            <a:r>
              <a:rPr b="0" lang="en-AU" sz="1200" spc="-1" strike="noStrike">
                <a:solidFill>
                  <a:srgbClr val="0000ff"/>
                </a:solidFill>
                <a:latin typeface="Arial"/>
              </a:rPr>
              <a:t>(c) Copyright 2014-2017</a:t>
            </a:r>
            <a:endParaRPr b="0" lang="en-AU" sz="1200" spc="-1" strike="noStrike">
              <a:latin typeface="Arial"/>
            </a:endParaRPr>
          </a:p>
        </p:txBody>
      </p:sp>
      <p:pic>
        <p:nvPicPr>
          <p:cNvPr id="533" name="" descr=""/>
          <p:cNvPicPr/>
          <p:nvPr/>
        </p:nvPicPr>
        <p:blipFill>
          <a:blip r:embed="rId3"/>
          <a:stretch/>
        </p:blipFill>
        <p:spPr>
          <a:xfrm>
            <a:off x="184680" y="6977160"/>
            <a:ext cx="389520" cy="349920"/>
          </a:xfrm>
          <a:prstGeom prst="rect">
            <a:avLst/>
          </a:prstGeom>
          <a:ln>
            <a:noFill/>
          </a:ln>
        </p:spPr>
      </p:pic>
      <p:pic>
        <p:nvPicPr>
          <p:cNvPr id="534" name="" descr=""/>
          <p:cNvPicPr/>
          <p:nvPr/>
        </p:nvPicPr>
        <p:blipFill>
          <a:blip r:embed="rId4"/>
          <a:stretch/>
        </p:blipFill>
        <p:spPr>
          <a:xfrm>
            <a:off x="8410680" y="6911640"/>
            <a:ext cx="723240" cy="475560"/>
          </a:xfrm>
          <a:prstGeom prst="rect">
            <a:avLst/>
          </a:prstGeom>
          <a:ln>
            <a:noFill/>
          </a:ln>
        </p:spPr>
      </p:pic>
      <p:sp>
        <p:nvSpPr>
          <p:cNvPr id="535" name="PlaceHolder 5"/>
          <p:cNvSpPr>
            <a:spLocks noGrp="1"/>
          </p:cNvSpPr>
          <p:nvPr>
            <p:ph type="title"/>
          </p:nvPr>
        </p:nvSpPr>
        <p:spPr>
          <a:xfrm>
            <a:off x="504000" y="925200"/>
            <a:ext cx="9071280" cy="637920"/>
          </a:xfrm>
          <a:prstGeom prst="rect">
            <a:avLst/>
          </a:prstGeom>
        </p:spPr>
        <p:txBody>
          <a:bodyPr lIns="0" rIns="0" tIns="0" bIns="0" anchor="ctr"/>
          <a:p>
            <a:r>
              <a:rPr b="0" lang="en-AU" sz="1800" spc="-1" strike="noStrike">
                <a:latin typeface="Arial"/>
              </a:rPr>
              <a:t>Click to edit the title text format</a:t>
            </a:r>
            <a:endParaRPr b="0" lang="en-AU" sz="1800" spc="-1" strike="noStrike">
              <a:latin typeface="Arial"/>
            </a:endParaRPr>
          </a:p>
        </p:txBody>
      </p:sp>
      <p:sp>
        <p:nvSpPr>
          <p:cNvPr id="536" name="PlaceHolder 6"/>
          <p:cNvSpPr>
            <a:spLocks noGrp="1"/>
          </p:cNvSpPr>
          <p:nvPr>
            <p:ph type="body"/>
          </p:nvPr>
        </p:nvSpPr>
        <p:spPr>
          <a:xfrm>
            <a:off x="504000" y="1769040"/>
            <a:ext cx="9071280" cy="4384440"/>
          </a:xfrm>
          <a:prstGeom prst="rect">
            <a:avLst/>
          </a:prstGeom>
        </p:spPr>
        <p:txBody>
          <a:bodyPr lIns="0" rIns="0" tIns="0" bIns="0"/>
          <a:p>
            <a:pPr marL="432000" indent="-324000">
              <a:spcBef>
                <a:spcPts val="1417"/>
              </a:spcBef>
              <a:buClr>
                <a:srgbClr val="000000"/>
              </a:buClr>
              <a:buSzPct val="45000"/>
              <a:buFont typeface="Wingdings" charset="2"/>
              <a:buChar char=""/>
            </a:pPr>
            <a:r>
              <a:rPr b="0" lang="en-AU" sz="1800" spc="-1" strike="noStrike">
                <a:latin typeface="Arial"/>
              </a:rPr>
              <a:t>Click to edit the outline text format</a:t>
            </a:r>
            <a:endParaRPr b="0" lang="en-AU" sz="1800" spc="-1" strike="noStrike">
              <a:latin typeface="Arial"/>
            </a:endParaRPr>
          </a:p>
          <a:p>
            <a:pPr lvl="1" marL="864000" indent="-324000">
              <a:spcBef>
                <a:spcPts val="1134"/>
              </a:spcBef>
              <a:buClr>
                <a:srgbClr val="000000"/>
              </a:buClr>
              <a:buSzPct val="75000"/>
              <a:buFont typeface="Symbol" charset="2"/>
              <a:buChar char=""/>
            </a:pPr>
            <a:r>
              <a:rPr b="0" lang="en-AU" sz="1800" spc="-1" strike="noStrike">
                <a:latin typeface="Arial"/>
              </a:rPr>
              <a:t>Second Outline Level</a:t>
            </a:r>
            <a:endParaRPr b="0" lang="en-AU" sz="1800" spc="-1" strike="noStrike">
              <a:latin typeface="Arial"/>
            </a:endParaRPr>
          </a:p>
          <a:p>
            <a:pPr lvl="2" marL="1296000" indent="-288000">
              <a:spcBef>
                <a:spcPts val="850"/>
              </a:spcBef>
              <a:buClr>
                <a:srgbClr val="000000"/>
              </a:buClr>
              <a:buSzPct val="45000"/>
              <a:buFont typeface="Wingdings" charset="2"/>
              <a:buChar char=""/>
            </a:pPr>
            <a:r>
              <a:rPr b="0" lang="en-AU" sz="1800" spc="-1" strike="noStrike">
                <a:latin typeface="Arial"/>
              </a:rPr>
              <a:t>Third Outline Level</a:t>
            </a:r>
            <a:endParaRPr b="0" lang="en-AU" sz="1800" spc="-1" strike="noStrike">
              <a:latin typeface="Arial"/>
            </a:endParaRPr>
          </a:p>
          <a:p>
            <a:pPr lvl="3" marL="1728000" indent="-216000">
              <a:spcBef>
                <a:spcPts val="567"/>
              </a:spcBef>
              <a:buClr>
                <a:srgbClr val="000000"/>
              </a:buClr>
              <a:buSzPct val="75000"/>
              <a:buFont typeface="Symbol" charset="2"/>
              <a:buChar char=""/>
            </a:pPr>
            <a:r>
              <a:rPr b="0" lang="en-AU" sz="1800" spc="-1" strike="noStrike">
                <a:latin typeface="Arial"/>
              </a:rPr>
              <a:t>Fourth Outline Level</a:t>
            </a:r>
            <a:endParaRPr b="0" lang="en-AU" sz="1800" spc="-1" strike="noStrike">
              <a:latin typeface="Arial"/>
            </a:endParaRPr>
          </a:p>
          <a:p>
            <a:pPr lvl="4" marL="2160000" indent="-216000">
              <a:spcBef>
                <a:spcPts val="283"/>
              </a:spcBef>
              <a:buClr>
                <a:srgbClr val="000000"/>
              </a:buClr>
              <a:buSzPct val="45000"/>
              <a:buFont typeface="Wingdings" charset="2"/>
              <a:buChar char=""/>
            </a:pPr>
            <a:r>
              <a:rPr b="0" lang="en-AU" sz="1800" spc="-1" strike="noStrike">
                <a:latin typeface="Arial"/>
              </a:rPr>
              <a:t>Fifth Outline Level</a:t>
            </a:r>
            <a:endParaRPr b="0" lang="en-AU" sz="1800" spc="-1" strike="noStrike">
              <a:latin typeface="Arial"/>
            </a:endParaRPr>
          </a:p>
          <a:p>
            <a:pPr lvl="5" marL="2592000" indent="-216000">
              <a:spcBef>
                <a:spcPts val="283"/>
              </a:spcBef>
              <a:buClr>
                <a:srgbClr val="000000"/>
              </a:buClr>
              <a:buSzPct val="45000"/>
              <a:buFont typeface="Wingdings" charset="2"/>
              <a:buChar char=""/>
            </a:pPr>
            <a:r>
              <a:rPr b="0" lang="en-AU" sz="1800" spc="-1" strike="noStrike">
                <a:latin typeface="Arial"/>
              </a:rPr>
              <a:t>Sixth Outline Level</a:t>
            </a:r>
            <a:endParaRPr b="0" lang="en-AU" sz="1800" spc="-1" strike="noStrike">
              <a:latin typeface="Arial"/>
            </a:endParaRPr>
          </a:p>
          <a:p>
            <a:pPr lvl="6" marL="3024000" indent="-216000">
              <a:spcBef>
                <a:spcPts val="283"/>
              </a:spcBef>
              <a:buClr>
                <a:srgbClr val="000000"/>
              </a:buClr>
              <a:buSzPct val="45000"/>
              <a:buFont typeface="Wingdings" charset="2"/>
              <a:buChar char=""/>
            </a:pPr>
            <a:r>
              <a:rPr b="0" lang="en-AU" sz="1800" spc="-1" strike="noStrike">
                <a:latin typeface="Arial"/>
              </a:rPr>
              <a:t>Seventh Outline Level</a:t>
            </a:r>
            <a:endParaRPr b="0" lang="en-AU"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3" name="CustomShape 1"/>
          <p:cNvSpPr/>
          <p:nvPr/>
        </p:nvSpPr>
        <p:spPr>
          <a:xfrm>
            <a:off x="0" y="0"/>
            <a:ext cx="2159640" cy="899640"/>
          </a:xfrm>
          <a:prstGeom prst="rect">
            <a:avLst/>
          </a:prstGeom>
          <a:solidFill>
            <a:srgbClr val="00ffff"/>
          </a:solidFill>
          <a:ln>
            <a:noFill/>
          </a:ln>
        </p:spPr>
        <p:style>
          <a:lnRef idx="0"/>
          <a:fillRef idx="0"/>
          <a:effectRef idx="0"/>
          <a:fontRef idx="minor"/>
        </p:style>
        <p:txBody>
          <a:bodyPr lIns="90000" rIns="90000" tIns="45000" bIns="45000" anchor="ctr" anchorCtr="1"/>
          <a:p>
            <a:pPr algn="ctr">
              <a:lnSpc>
                <a:spcPct val="100000"/>
              </a:lnSpc>
            </a:pPr>
            <a:r>
              <a:rPr b="1" lang="en-AU" sz="2000" spc="-1" strike="noStrike">
                <a:latin typeface="Arial"/>
              </a:rPr>
              <a:t>Technical</a:t>
            </a:r>
            <a:br/>
            <a:r>
              <a:rPr b="1" lang="en-AU" sz="2000" spc="-1" strike="noStrike">
                <a:latin typeface="Arial"/>
              </a:rPr>
              <a:t>Analysis</a:t>
            </a:r>
            <a:endParaRPr b="0" lang="en-AU" sz="2000" spc="-1" strike="noStrike">
              <a:latin typeface="Arial"/>
            </a:endParaRPr>
          </a:p>
        </p:txBody>
      </p:sp>
      <p:sp>
        <p:nvSpPr>
          <p:cNvPr id="574" name="CustomShape 2"/>
          <p:cNvSpPr/>
          <p:nvPr/>
        </p:nvSpPr>
        <p:spPr>
          <a:xfrm>
            <a:off x="2160000" y="0"/>
            <a:ext cx="7919640" cy="899640"/>
          </a:xfrm>
          <a:prstGeom prst="rect">
            <a:avLst/>
          </a:prstGeom>
          <a:gradFill>
            <a:gsLst>
              <a:gs pos="0">
                <a:srgbClr val="e6ff00"/>
              </a:gs>
              <a:gs pos="100000">
                <a:srgbClr val="ff3333"/>
              </a:gs>
            </a:gsLst>
            <a:lin ang="0"/>
          </a:gradFill>
          <a:ln>
            <a:noFill/>
          </a:ln>
        </p:spPr>
        <p:style>
          <a:lnRef idx="0"/>
          <a:fillRef idx="0"/>
          <a:effectRef idx="0"/>
          <a:fontRef idx="minor"/>
        </p:style>
        <p:txBody>
          <a:bodyPr lIns="90000" rIns="90000" tIns="45000" bIns="45000" anchor="ctr" anchorCtr="1"/>
          <a:p>
            <a:pPr algn="ctr">
              <a:lnSpc>
                <a:spcPct val="100000"/>
              </a:lnSpc>
            </a:pPr>
            <a:r>
              <a:rPr b="1" lang="en-AU" sz="2800" spc="-1" strike="noStrike">
                <a:solidFill>
                  <a:srgbClr val="0000ff"/>
                </a:solidFill>
                <a:latin typeface="Arial"/>
              </a:rPr>
              <a:t>Chart Indicators</a:t>
            </a:r>
            <a:endParaRPr b="0" lang="en-AU" sz="2800" spc="-1" strike="noStrike">
              <a:latin typeface="Arial"/>
            </a:endParaRPr>
          </a:p>
        </p:txBody>
      </p:sp>
      <p:sp>
        <p:nvSpPr>
          <p:cNvPr id="575" name="Line 3"/>
          <p:cNvSpPr/>
          <p:nvPr/>
        </p:nvSpPr>
        <p:spPr>
          <a:xfrm>
            <a:off x="-7920" y="892800"/>
            <a:ext cx="10103040" cy="5400"/>
          </a:xfrm>
          <a:prstGeom prst="line">
            <a:avLst/>
          </a:prstGeom>
          <a:ln w="72000">
            <a:solidFill>
              <a:srgbClr val="ffff00"/>
            </a:solidFill>
            <a:round/>
          </a:ln>
        </p:spPr>
        <p:style>
          <a:lnRef idx="0"/>
          <a:fillRef idx="0"/>
          <a:effectRef idx="0"/>
          <a:fontRef idx="minor"/>
        </p:style>
      </p:sp>
      <p:sp>
        <p:nvSpPr>
          <p:cNvPr id="576" name="CustomShape 4"/>
          <p:cNvSpPr/>
          <p:nvPr/>
        </p:nvSpPr>
        <p:spPr>
          <a:xfrm>
            <a:off x="430200" y="7000200"/>
            <a:ext cx="3198240" cy="431280"/>
          </a:xfrm>
          <a:prstGeom prst="rect">
            <a:avLst/>
          </a:prstGeom>
          <a:noFill/>
          <a:ln>
            <a:noFill/>
          </a:ln>
        </p:spPr>
        <p:style>
          <a:lnRef idx="0"/>
          <a:fillRef idx="0"/>
          <a:effectRef idx="0"/>
          <a:fontRef idx="minor"/>
        </p:style>
        <p:txBody>
          <a:bodyPr lIns="90000" rIns="90000" tIns="45000" bIns="45000" anchor="ctr" anchorCtr="1"/>
          <a:p>
            <a:r>
              <a:rPr b="0" lang="en-AU" sz="1200" spc="-1" strike="noStrike">
                <a:latin typeface="Arial"/>
              </a:rPr>
              <a:t>Slides courtesy of </a:t>
            </a:r>
            <a:r>
              <a:rPr b="0" lang="en-AU" sz="1200" spc="-1" strike="noStrike" u="sng">
                <a:solidFill>
                  <a:srgbClr val="0000ff"/>
                </a:solidFill>
                <a:uFillTx/>
                <a:latin typeface="Arial"/>
                <a:hlinkClick r:id="rId2"/>
              </a:rPr>
              <a:t>www.robertbrain.com</a:t>
            </a:r>
            <a:r>
              <a:rPr b="0" lang="en-AU" sz="1200" spc="-1" strike="noStrike">
                <a:solidFill>
                  <a:srgbClr val="0000ff"/>
                </a:solidFill>
                <a:latin typeface="Arial"/>
              </a:rPr>
              <a:t> </a:t>
            </a:r>
            <a:endParaRPr b="0" lang="en-AU" sz="1200" spc="-1" strike="noStrike">
              <a:latin typeface="Arial"/>
            </a:endParaRPr>
          </a:p>
          <a:p>
            <a:r>
              <a:rPr b="0" lang="en-AU" sz="1200" spc="-1" strike="noStrike">
                <a:solidFill>
                  <a:srgbClr val="0000ff"/>
                </a:solidFill>
                <a:latin typeface="Arial"/>
              </a:rPr>
              <a:t>(c) Copyright 2014-2017</a:t>
            </a:r>
            <a:endParaRPr b="0" lang="en-AU" sz="1200" spc="-1" strike="noStrike">
              <a:latin typeface="Arial"/>
            </a:endParaRPr>
          </a:p>
        </p:txBody>
      </p:sp>
      <p:pic>
        <p:nvPicPr>
          <p:cNvPr id="577" name="" descr=""/>
          <p:cNvPicPr/>
          <p:nvPr/>
        </p:nvPicPr>
        <p:blipFill>
          <a:blip r:embed="rId3"/>
          <a:stretch/>
        </p:blipFill>
        <p:spPr>
          <a:xfrm>
            <a:off x="184680" y="6977160"/>
            <a:ext cx="389520" cy="349920"/>
          </a:xfrm>
          <a:prstGeom prst="rect">
            <a:avLst/>
          </a:prstGeom>
          <a:ln>
            <a:noFill/>
          </a:ln>
        </p:spPr>
      </p:pic>
      <p:pic>
        <p:nvPicPr>
          <p:cNvPr id="578" name="" descr=""/>
          <p:cNvPicPr/>
          <p:nvPr/>
        </p:nvPicPr>
        <p:blipFill>
          <a:blip r:embed="rId4"/>
          <a:stretch/>
        </p:blipFill>
        <p:spPr>
          <a:xfrm>
            <a:off x="8410680" y="6911640"/>
            <a:ext cx="723240" cy="475560"/>
          </a:xfrm>
          <a:prstGeom prst="rect">
            <a:avLst/>
          </a:prstGeom>
          <a:ln>
            <a:noFill/>
          </a:ln>
        </p:spPr>
      </p:pic>
      <p:sp>
        <p:nvSpPr>
          <p:cNvPr id="579" name="PlaceHolder 5"/>
          <p:cNvSpPr>
            <a:spLocks noGrp="1"/>
          </p:cNvSpPr>
          <p:nvPr>
            <p:ph type="title"/>
          </p:nvPr>
        </p:nvSpPr>
        <p:spPr>
          <a:xfrm>
            <a:off x="504000" y="301320"/>
            <a:ext cx="9072000" cy="1261800"/>
          </a:xfrm>
          <a:prstGeom prst="rect">
            <a:avLst/>
          </a:prstGeom>
        </p:spPr>
        <p:txBody>
          <a:bodyPr lIns="0" rIns="0" tIns="0" bIns="0" anchor="ctr"/>
          <a:p>
            <a:pPr algn="ctr"/>
            <a:r>
              <a:rPr b="0" lang="en-AU" sz="4400" spc="-1" strike="noStrike">
                <a:latin typeface="Arial"/>
              </a:rPr>
              <a:t>Click to edit the title text format</a:t>
            </a:r>
            <a:endParaRPr b="0" lang="en-AU" sz="4400" spc="-1" strike="noStrike">
              <a:latin typeface="Arial"/>
            </a:endParaRPr>
          </a:p>
        </p:txBody>
      </p:sp>
      <p:sp>
        <p:nvSpPr>
          <p:cNvPr id="580" name="PlaceHolder 6"/>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7" name="CustomShape 1"/>
          <p:cNvSpPr/>
          <p:nvPr/>
        </p:nvSpPr>
        <p:spPr>
          <a:xfrm>
            <a:off x="0" y="0"/>
            <a:ext cx="2159640" cy="899640"/>
          </a:xfrm>
          <a:prstGeom prst="rect">
            <a:avLst/>
          </a:prstGeom>
          <a:solidFill>
            <a:srgbClr val="00ffff"/>
          </a:solidFill>
          <a:ln>
            <a:noFill/>
          </a:ln>
        </p:spPr>
        <p:style>
          <a:lnRef idx="0"/>
          <a:fillRef idx="0"/>
          <a:effectRef idx="0"/>
          <a:fontRef idx="minor"/>
        </p:style>
        <p:txBody>
          <a:bodyPr lIns="90000" rIns="90000" tIns="45000" bIns="45000" anchor="ctr" anchorCtr="1"/>
          <a:p>
            <a:pPr algn="ctr">
              <a:lnSpc>
                <a:spcPct val="100000"/>
              </a:lnSpc>
            </a:pPr>
            <a:r>
              <a:rPr b="1" lang="en-AU" sz="2000" spc="-1" strike="noStrike">
                <a:latin typeface="Arial"/>
              </a:rPr>
              <a:t>Technical</a:t>
            </a:r>
            <a:br/>
            <a:r>
              <a:rPr b="1" lang="en-AU" sz="2000" spc="-1" strike="noStrike">
                <a:latin typeface="Arial"/>
              </a:rPr>
              <a:t>Analysis</a:t>
            </a:r>
            <a:endParaRPr b="0" lang="en-AU" sz="2000" spc="-1" strike="noStrike">
              <a:latin typeface="Arial"/>
            </a:endParaRPr>
          </a:p>
        </p:txBody>
      </p:sp>
      <p:sp>
        <p:nvSpPr>
          <p:cNvPr id="618" name="CustomShape 2"/>
          <p:cNvSpPr/>
          <p:nvPr/>
        </p:nvSpPr>
        <p:spPr>
          <a:xfrm>
            <a:off x="2160000" y="0"/>
            <a:ext cx="7919640" cy="899640"/>
          </a:xfrm>
          <a:prstGeom prst="rect">
            <a:avLst/>
          </a:prstGeom>
          <a:gradFill>
            <a:gsLst>
              <a:gs pos="0">
                <a:srgbClr val="e6ff00"/>
              </a:gs>
              <a:gs pos="100000">
                <a:srgbClr val="ff3333"/>
              </a:gs>
            </a:gsLst>
            <a:lin ang="0"/>
          </a:gradFill>
          <a:ln>
            <a:noFill/>
          </a:ln>
        </p:spPr>
        <p:style>
          <a:lnRef idx="0"/>
          <a:fillRef idx="0"/>
          <a:effectRef idx="0"/>
          <a:fontRef idx="minor"/>
        </p:style>
        <p:txBody>
          <a:bodyPr lIns="90000" rIns="90000" tIns="45000" bIns="45000" anchor="ctr" anchorCtr="1"/>
          <a:p>
            <a:pPr algn="ctr">
              <a:lnSpc>
                <a:spcPct val="100000"/>
              </a:lnSpc>
            </a:pPr>
            <a:r>
              <a:rPr b="1" lang="en-AU" sz="2800" spc="-1" strike="noStrike">
                <a:solidFill>
                  <a:srgbClr val="0000ff"/>
                </a:solidFill>
                <a:latin typeface="Arial"/>
              </a:rPr>
              <a:t>Chart Indicators</a:t>
            </a:r>
            <a:endParaRPr b="0" lang="en-AU" sz="2800" spc="-1" strike="noStrike">
              <a:latin typeface="Arial"/>
            </a:endParaRPr>
          </a:p>
        </p:txBody>
      </p:sp>
      <p:sp>
        <p:nvSpPr>
          <p:cNvPr id="619" name="Line 3"/>
          <p:cNvSpPr/>
          <p:nvPr/>
        </p:nvSpPr>
        <p:spPr>
          <a:xfrm>
            <a:off x="-7920" y="892800"/>
            <a:ext cx="10103040" cy="5400"/>
          </a:xfrm>
          <a:prstGeom prst="line">
            <a:avLst/>
          </a:prstGeom>
          <a:ln w="72000">
            <a:solidFill>
              <a:srgbClr val="ffff00"/>
            </a:solidFill>
            <a:round/>
          </a:ln>
        </p:spPr>
        <p:style>
          <a:lnRef idx="0"/>
          <a:fillRef idx="0"/>
          <a:effectRef idx="0"/>
          <a:fontRef idx="minor"/>
        </p:style>
      </p:sp>
      <p:sp>
        <p:nvSpPr>
          <p:cNvPr id="620" name="CustomShape 4"/>
          <p:cNvSpPr/>
          <p:nvPr/>
        </p:nvSpPr>
        <p:spPr>
          <a:xfrm>
            <a:off x="430200" y="7000200"/>
            <a:ext cx="3198240" cy="431280"/>
          </a:xfrm>
          <a:prstGeom prst="rect">
            <a:avLst/>
          </a:prstGeom>
          <a:noFill/>
          <a:ln>
            <a:noFill/>
          </a:ln>
        </p:spPr>
        <p:style>
          <a:lnRef idx="0"/>
          <a:fillRef idx="0"/>
          <a:effectRef idx="0"/>
          <a:fontRef idx="minor"/>
        </p:style>
        <p:txBody>
          <a:bodyPr lIns="90000" rIns="90000" tIns="45000" bIns="45000" anchor="ctr" anchorCtr="1"/>
          <a:p>
            <a:r>
              <a:rPr b="0" lang="en-AU" sz="1200" spc="-1" strike="noStrike">
                <a:latin typeface="Arial"/>
              </a:rPr>
              <a:t>Slides courtesy of </a:t>
            </a:r>
            <a:r>
              <a:rPr b="0" lang="en-AU" sz="1200" spc="-1" strike="noStrike" u="sng">
                <a:solidFill>
                  <a:srgbClr val="0000ff"/>
                </a:solidFill>
                <a:uFillTx/>
                <a:latin typeface="Arial"/>
                <a:hlinkClick r:id="rId2"/>
              </a:rPr>
              <a:t>www.robertbrain.com</a:t>
            </a:r>
            <a:r>
              <a:rPr b="0" lang="en-AU" sz="1200" spc="-1" strike="noStrike">
                <a:solidFill>
                  <a:srgbClr val="0000ff"/>
                </a:solidFill>
                <a:latin typeface="Arial"/>
              </a:rPr>
              <a:t> </a:t>
            </a:r>
            <a:endParaRPr b="0" lang="en-AU" sz="1200" spc="-1" strike="noStrike">
              <a:latin typeface="Arial"/>
            </a:endParaRPr>
          </a:p>
          <a:p>
            <a:r>
              <a:rPr b="0" lang="en-AU" sz="1200" spc="-1" strike="noStrike">
                <a:solidFill>
                  <a:srgbClr val="0000ff"/>
                </a:solidFill>
                <a:latin typeface="Arial"/>
              </a:rPr>
              <a:t>(c) Copyright 2014-2017</a:t>
            </a:r>
            <a:endParaRPr b="0" lang="en-AU" sz="1200" spc="-1" strike="noStrike">
              <a:latin typeface="Arial"/>
            </a:endParaRPr>
          </a:p>
        </p:txBody>
      </p:sp>
      <p:pic>
        <p:nvPicPr>
          <p:cNvPr id="621" name="" descr=""/>
          <p:cNvPicPr/>
          <p:nvPr/>
        </p:nvPicPr>
        <p:blipFill>
          <a:blip r:embed="rId3"/>
          <a:stretch/>
        </p:blipFill>
        <p:spPr>
          <a:xfrm>
            <a:off x="184680" y="6977160"/>
            <a:ext cx="389520" cy="349920"/>
          </a:xfrm>
          <a:prstGeom prst="rect">
            <a:avLst/>
          </a:prstGeom>
          <a:ln>
            <a:noFill/>
          </a:ln>
        </p:spPr>
      </p:pic>
      <p:pic>
        <p:nvPicPr>
          <p:cNvPr id="622" name="" descr=""/>
          <p:cNvPicPr/>
          <p:nvPr/>
        </p:nvPicPr>
        <p:blipFill>
          <a:blip r:embed="rId4"/>
          <a:stretch/>
        </p:blipFill>
        <p:spPr>
          <a:xfrm>
            <a:off x="8410680" y="6911640"/>
            <a:ext cx="723240" cy="475560"/>
          </a:xfrm>
          <a:prstGeom prst="rect">
            <a:avLst/>
          </a:prstGeom>
          <a:ln>
            <a:noFill/>
          </a:ln>
        </p:spPr>
      </p:pic>
      <p:sp>
        <p:nvSpPr>
          <p:cNvPr id="623" name="PlaceHolder 5"/>
          <p:cNvSpPr>
            <a:spLocks noGrp="1"/>
          </p:cNvSpPr>
          <p:nvPr>
            <p:ph type="title"/>
          </p:nvPr>
        </p:nvSpPr>
        <p:spPr>
          <a:xfrm>
            <a:off x="504000" y="925200"/>
            <a:ext cx="9071280" cy="637920"/>
          </a:xfrm>
          <a:prstGeom prst="rect">
            <a:avLst/>
          </a:prstGeom>
        </p:spPr>
        <p:txBody>
          <a:bodyPr lIns="0" rIns="0" tIns="0" bIns="0" anchor="ctr"/>
          <a:p>
            <a:r>
              <a:rPr b="0" lang="en-AU" sz="1800" spc="-1" strike="noStrike">
                <a:latin typeface="Arial"/>
              </a:rPr>
              <a:t>Click to edit the title text format</a:t>
            </a:r>
            <a:endParaRPr b="0" lang="en-AU" sz="1800" spc="-1" strike="noStrike">
              <a:latin typeface="Arial"/>
            </a:endParaRPr>
          </a:p>
        </p:txBody>
      </p:sp>
      <p:sp>
        <p:nvSpPr>
          <p:cNvPr id="624" name="PlaceHolder 6"/>
          <p:cNvSpPr>
            <a:spLocks noGrp="1"/>
          </p:cNvSpPr>
          <p:nvPr>
            <p:ph type="body"/>
          </p:nvPr>
        </p:nvSpPr>
        <p:spPr>
          <a:xfrm>
            <a:off x="504000" y="1769040"/>
            <a:ext cx="4426560" cy="4384440"/>
          </a:xfrm>
          <a:prstGeom prst="rect">
            <a:avLst/>
          </a:prstGeom>
        </p:spPr>
        <p:txBody>
          <a:bodyPr lIns="0" rIns="0" tIns="0" bIns="0"/>
          <a:p>
            <a:pPr marL="432000" indent="-324000">
              <a:spcBef>
                <a:spcPts val="1417"/>
              </a:spcBef>
              <a:buClr>
                <a:srgbClr val="000000"/>
              </a:buClr>
              <a:buSzPct val="45000"/>
              <a:buFont typeface="Wingdings" charset="2"/>
              <a:buChar char=""/>
            </a:pPr>
            <a:r>
              <a:rPr b="0" lang="en-AU" sz="1800" spc="-1" strike="noStrike">
                <a:latin typeface="Arial"/>
              </a:rPr>
              <a:t>Click to edit the outline text format</a:t>
            </a:r>
            <a:endParaRPr b="0" lang="en-AU" sz="1800" spc="-1" strike="noStrike">
              <a:latin typeface="Arial"/>
            </a:endParaRPr>
          </a:p>
          <a:p>
            <a:pPr lvl="1" marL="864000" indent="-324000">
              <a:spcBef>
                <a:spcPts val="1134"/>
              </a:spcBef>
              <a:buClr>
                <a:srgbClr val="000000"/>
              </a:buClr>
              <a:buSzPct val="75000"/>
              <a:buFont typeface="Symbol" charset="2"/>
              <a:buChar char=""/>
            </a:pPr>
            <a:r>
              <a:rPr b="0" lang="en-AU" sz="1800" spc="-1" strike="noStrike">
                <a:latin typeface="Arial"/>
              </a:rPr>
              <a:t>Second Outline Level</a:t>
            </a:r>
            <a:endParaRPr b="0" lang="en-AU" sz="1800" spc="-1" strike="noStrike">
              <a:latin typeface="Arial"/>
            </a:endParaRPr>
          </a:p>
          <a:p>
            <a:pPr lvl="2" marL="1296000" indent="-288000">
              <a:spcBef>
                <a:spcPts val="850"/>
              </a:spcBef>
              <a:buClr>
                <a:srgbClr val="000000"/>
              </a:buClr>
              <a:buSzPct val="45000"/>
              <a:buFont typeface="Wingdings" charset="2"/>
              <a:buChar char=""/>
            </a:pPr>
            <a:r>
              <a:rPr b="0" lang="en-AU" sz="1800" spc="-1" strike="noStrike">
                <a:latin typeface="Arial"/>
              </a:rPr>
              <a:t>Third Outline Level</a:t>
            </a:r>
            <a:endParaRPr b="0" lang="en-AU" sz="1800" spc="-1" strike="noStrike">
              <a:latin typeface="Arial"/>
            </a:endParaRPr>
          </a:p>
          <a:p>
            <a:pPr lvl="3" marL="1728000" indent="-216000">
              <a:spcBef>
                <a:spcPts val="567"/>
              </a:spcBef>
              <a:buClr>
                <a:srgbClr val="000000"/>
              </a:buClr>
              <a:buSzPct val="75000"/>
              <a:buFont typeface="Symbol" charset="2"/>
              <a:buChar char=""/>
            </a:pPr>
            <a:r>
              <a:rPr b="0" lang="en-AU" sz="1800" spc="-1" strike="noStrike">
                <a:latin typeface="Arial"/>
              </a:rPr>
              <a:t>Fourth Outline Level</a:t>
            </a:r>
            <a:endParaRPr b="0" lang="en-AU" sz="1800" spc="-1" strike="noStrike">
              <a:latin typeface="Arial"/>
            </a:endParaRPr>
          </a:p>
          <a:p>
            <a:pPr lvl="4" marL="2160000" indent="-216000">
              <a:spcBef>
                <a:spcPts val="283"/>
              </a:spcBef>
              <a:buClr>
                <a:srgbClr val="000000"/>
              </a:buClr>
              <a:buSzPct val="45000"/>
              <a:buFont typeface="Wingdings" charset="2"/>
              <a:buChar char=""/>
            </a:pPr>
            <a:r>
              <a:rPr b="0" lang="en-AU" sz="1800" spc="-1" strike="noStrike">
                <a:latin typeface="Arial"/>
              </a:rPr>
              <a:t>Fifth Outline Level</a:t>
            </a:r>
            <a:endParaRPr b="0" lang="en-AU" sz="1800" spc="-1" strike="noStrike">
              <a:latin typeface="Arial"/>
            </a:endParaRPr>
          </a:p>
          <a:p>
            <a:pPr lvl="5" marL="2592000" indent="-216000">
              <a:spcBef>
                <a:spcPts val="283"/>
              </a:spcBef>
              <a:buClr>
                <a:srgbClr val="000000"/>
              </a:buClr>
              <a:buSzPct val="45000"/>
              <a:buFont typeface="Wingdings" charset="2"/>
              <a:buChar char=""/>
            </a:pPr>
            <a:r>
              <a:rPr b="0" lang="en-AU" sz="1800" spc="-1" strike="noStrike">
                <a:latin typeface="Arial"/>
              </a:rPr>
              <a:t>Sixth Outline Level</a:t>
            </a:r>
            <a:endParaRPr b="0" lang="en-AU" sz="1800" spc="-1" strike="noStrike">
              <a:latin typeface="Arial"/>
            </a:endParaRPr>
          </a:p>
          <a:p>
            <a:pPr lvl="6" marL="3024000" indent="-216000">
              <a:spcBef>
                <a:spcPts val="283"/>
              </a:spcBef>
              <a:buClr>
                <a:srgbClr val="000000"/>
              </a:buClr>
              <a:buSzPct val="45000"/>
              <a:buFont typeface="Wingdings" charset="2"/>
              <a:buChar char=""/>
            </a:pPr>
            <a:r>
              <a:rPr b="0" lang="en-AU" sz="1800" spc="-1" strike="noStrike">
                <a:latin typeface="Arial"/>
              </a:rPr>
              <a:t>Seventh Outline Level</a:t>
            </a:r>
            <a:endParaRPr b="0" lang="en-AU" sz="1800" spc="-1" strike="noStrike">
              <a:latin typeface="Arial"/>
            </a:endParaRPr>
          </a:p>
        </p:txBody>
      </p:sp>
      <p:sp>
        <p:nvSpPr>
          <p:cNvPr id="625" name="PlaceHolder 7"/>
          <p:cNvSpPr>
            <a:spLocks noGrp="1"/>
          </p:cNvSpPr>
          <p:nvPr>
            <p:ph type="body"/>
          </p:nvPr>
        </p:nvSpPr>
        <p:spPr>
          <a:xfrm>
            <a:off x="5152680" y="1769040"/>
            <a:ext cx="4426560" cy="4384440"/>
          </a:xfrm>
          <a:prstGeom prst="rect">
            <a:avLst/>
          </a:prstGeom>
        </p:spPr>
        <p:txBody>
          <a:bodyPr lIns="0" rIns="0" tIns="0" bIns="0"/>
          <a:p>
            <a:pPr marL="432000" indent="-324000">
              <a:spcBef>
                <a:spcPts val="1417"/>
              </a:spcBef>
              <a:buClr>
                <a:srgbClr val="000000"/>
              </a:buClr>
              <a:buSzPct val="45000"/>
              <a:buFont typeface="Wingdings" charset="2"/>
              <a:buChar char=""/>
            </a:pPr>
            <a:r>
              <a:rPr b="0" lang="en-AU" sz="1800" spc="-1" strike="noStrike">
                <a:latin typeface="Arial"/>
              </a:rPr>
              <a:t>Click to edit the outline text format</a:t>
            </a:r>
            <a:endParaRPr b="0" lang="en-AU" sz="1800" spc="-1" strike="noStrike">
              <a:latin typeface="Arial"/>
            </a:endParaRPr>
          </a:p>
          <a:p>
            <a:pPr lvl="1" marL="864000" indent="-324000">
              <a:spcBef>
                <a:spcPts val="1134"/>
              </a:spcBef>
              <a:buClr>
                <a:srgbClr val="000000"/>
              </a:buClr>
              <a:buSzPct val="75000"/>
              <a:buFont typeface="Symbol" charset="2"/>
              <a:buChar char=""/>
            </a:pPr>
            <a:r>
              <a:rPr b="0" lang="en-AU" sz="1800" spc="-1" strike="noStrike">
                <a:latin typeface="Arial"/>
              </a:rPr>
              <a:t>Second Outline Level</a:t>
            </a:r>
            <a:endParaRPr b="0" lang="en-AU" sz="1800" spc="-1" strike="noStrike">
              <a:latin typeface="Arial"/>
            </a:endParaRPr>
          </a:p>
          <a:p>
            <a:pPr lvl="2" marL="1296000" indent="-288000">
              <a:spcBef>
                <a:spcPts val="850"/>
              </a:spcBef>
              <a:buClr>
                <a:srgbClr val="000000"/>
              </a:buClr>
              <a:buSzPct val="45000"/>
              <a:buFont typeface="Wingdings" charset="2"/>
              <a:buChar char=""/>
            </a:pPr>
            <a:r>
              <a:rPr b="0" lang="en-AU" sz="1800" spc="-1" strike="noStrike">
                <a:latin typeface="Arial"/>
              </a:rPr>
              <a:t>Third Outline Level</a:t>
            </a:r>
            <a:endParaRPr b="0" lang="en-AU" sz="1800" spc="-1" strike="noStrike">
              <a:latin typeface="Arial"/>
            </a:endParaRPr>
          </a:p>
          <a:p>
            <a:pPr lvl="3" marL="1728000" indent="-216000">
              <a:spcBef>
                <a:spcPts val="567"/>
              </a:spcBef>
              <a:buClr>
                <a:srgbClr val="000000"/>
              </a:buClr>
              <a:buSzPct val="75000"/>
              <a:buFont typeface="Symbol" charset="2"/>
              <a:buChar char=""/>
            </a:pPr>
            <a:r>
              <a:rPr b="0" lang="en-AU" sz="1800" spc="-1" strike="noStrike">
                <a:latin typeface="Arial"/>
              </a:rPr>
              <a:t>Fourth Outline Level</a:t>
            </a:r>
            <a:endParaRPr b="0" lang="en-AU" sz="1800" spc="-1" strike="noStrike">
              <a:latin typeface="Arial"/>
            </a:endParaRPr>
          </a:p>
          <a:p>
            <a:pPr lvl="4" marL="2160000" indent="-216000">
              <a:spcBef>
                <a:spcPts val="283"/>
              </a:spcBef>
              <a:buClr>
                <a:srgbClr val="000000"/>
              </a:buClr>
              <a:buSzPct val="45000"/>
              <a:buFont typeface="Wingdings" charset="2"/>
              <a:buChar char=""/>
            </a:pPr>
            <a:r>
              <a:rPr b="0" lang="en-AU" sz="1800" spc="-1" strike="noStrike">
                <a:latin typeface="Arial"/>
              </a:rPr>
              <a:t>Fifth Outline Level</a:t>
            </a:r>
            <a:endParaRPr b="0" lang="en-AU" sz="1800" spc="-1" strike="noStrike">
              <a:latin typeface="Arial"/>
            </a:endParaRPr>
          </a:p>
          <a:p>
            <a:pPr lvl="5" marL="2592000" indent="-216000">
              <a:spcBef>
                <a:spcPts val="283"/>
              </a:spcBef>
              <a:buClr>
                <a:srgbClr val="000000"/>
              </a:buClr>
              <a:buSzPct val="45000"/>
              <a:buFont typeface="Wingdings" charset="2"/>
              <a:buChar char=""/>
            </a:pPr>
            <a:r>
              <a:rPr b="0" lang="en-AU" sz="1800" spc="-1" strike="noStrike">
                <a:latin typeface="Arial"/>
              </a:rPr>
              <a:t>Sixth Outline Level</a:t>
            </a:r>
            <a:endParaRPr b="0" lang="en-AU" sz="1800" spc="-1" strike="noStrike">
              <a:latin typeface="Arial"/>
            </a:endParaRPr>
          </a:p>
          <a:p>
            <a:pPr lvl="6" marL="3024000" indent="-216000">
              <a:spcBef>
                <a:spcPts val="283"/>
              </a:spcBef>
              <a:buClr>
                <a:srgbClr val="000000"/>
              </a:buClr>
              <a:buSzPct val="45000"/>
              <a:buFont typeface="Wingdings" charset="2"/>
              <a:buChar char=""/>
            </a:pPr>
            <a:r>
              <a:rPr b="0" lang="en-AU" sz="1800" spc="-1" strike="noStrike">
                <a:latin typeface="Arial"/>
              </a:rPr>
              <a:t>Seventh Outline Level</a:t>
            </a:r>
            <a:endParaRPr b="0" lang="en-AU"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2" name="CustomShape 1"/>
          <p:cNvSpPr/>
          <p:nvPr/>
        </p:nvSpPr>
        <p:spPr>
          <a:xfrm>
            <a:off x="0" y="0"/>
            <a:ext cx="2159640" cy="899640"/>
          </a:xfrm>
          <a:prstGeom prst="rect">
            <a:avLst/>
          </a:prstGeom>
          <a:solidFill>
            <a:srgbClr val="00ffff"/>
          </a:solidFill>
          <a:ln>
            <a:noFill/>
          </a:ln>
        </p:spPr>
        <p:style>
          <a:lnRef idx="0"/>
          <a:fillRef idx="0"/>
          <a:effectRef idx="0"/>
          <a:fontRef idx="minor"/>
        </p:style>
        <p:txBody>
          <a:bodyPr lIns="90000" rIns="90000" tIns="45000" bIns="45000" anchor="ctr" anchorCtr="1"/>
          <a:p>
            <a:pPr algn="ctr">
              <a:lnSpc>
                <a:spcPct val="100000"/>
              </a:lnSpc>
            </a:pPr>
            <a:r>
              <a:rPr b="1" lang="en-AU" sz="2000" spc="-1" strike="noStrike">
                <a:latin typeface="Arial"/>
              </a:rPr>
              <a:t>Technical</a:t>
            </a:r>
            <a:br/>
            <a:r>
              <a:rPr b="1" lang="en-AU" sz="2000" spc="-1" strike="noStrike">
                <a:latin typeface="Arial"/>
              </a:rPr>
              <a:t>Analysis</a:t>
            </a:r>
            <a:endParaRPr b="0" lang="en-AU" sz="2000" spc="-1" strike="noStrike">
              <a:latin typeface="Arial"/>
            </a:endParaRPr>
          </a:p>
        </p:txBody>
      </p:sp>
      <p:sp>
        <p:nvSpPr>
          <p:cNvPr id="663" name="CustomShape 2"/>
          <p:cNvSpPr/>
          <p:nvPr/>
        </p:nvSpPr>
        <p:spPr>
          <a:xfrm>
            <a:off x="2160000" y="0"/>
            <a:ext cx="7919640" cy="899640"/>
          </a:xfrm>
          <a:prstGeom prst="rect">
            <a:avLst/>
          </a:prstGeom>
          <a:gradFill>
            <a:gsLst>
              <a:gs pos="0">
                <a:srgbClr val="e6ff00"/>
              </a:gs>
              <a:gs pos="100000">
                <a:srgbClr val="ff3333"/>
              </a:gs>
            </a:gsLst>
            <a:lin ang="0"/>
          </a:gradFill>
          <a:ln>
            <a:noFill/>
          </a:ln>
        </p:spPr>
        <p:style>
          <a:lnRef idx="0"/>
          <a:fillRef idx="0"/>
          <a:effectRef idx="0"/>
          <a:fontRef idx="minor"/>
        </p:style>
        <p:txBody>
          <a:bodyPr lIns="90000" rIns="90000" tIns="45000" bIns="45000" anchor="ctr" anchorCtr="1"/>
          <a:p>
            <a:pPr algn="ctr">
              <a:lnSpc>
                <a:spcPct val="100000"/>
              </a:lnSpc>
            </a:pPr>
            <a:r>
              <a:rPr b="1" lang="en-AU" sz="2800" spc="-1" strike="noStrike">
                <a:solidFill>
                  <a:srgbClr val="0000ff"/>
                </a:solidFill>
                <a:latin typeface="Arial"/>
              </a:rPr>
              <a:t>Chart Indicators</a:t>
            </a:r>
            <a:endParaRPr b="0" lang="en-AU" sz="2800" spc="-1" strike="noStrike">
              <a:latin typeface="Arial"/>
            </a:endParaRPr>
          </a:p>
        </p:txBody>
      </p:sp>
      <p:sp>
        <p:nvSpPr>
          <p:cNvPr id="664" name="Line 3"/>
          <p:cNvSpPr/>
          <p:nvPr/>
        </p:nvSpPr>
        <p:spPr>
          <a:xfrm>
            <a:off x="-7920" y="892800"/>
            <a:ext cx="10103040" cy="5400"/>
          </a:xfrm>
          <a:prstGeom prst="line">
            <a:avLst/>
          </a:prstGeom>
          <a:ln w="72000">
            <a:solidFill>
              <a:srgbClr val="ffff00"/>
            </a:solidFill>
            <a:round/>
          </a:ln>
        </p:spPr>
        <p:style>
          <a:lnRef idx="0"/>
          <a:fillRef idx="0"/>
          <a:effectRef idx="0"/>
          <a:fontRef idx="minor"/>
        </p:style>
      </p:sp>
      <p:sp>
        <p:nvSpPr>
          <p:cNvPr id="665" name="CustomShape 4"/>
          <p:cNvSpPr/>
          <p:nvPr/>
        </p:nvSpPr>
        <p:spPr>
          <a:xfrm>
            <a:off x="430200" y="7000200"/>
            <a:ext cx="3198240" cy="431280"/>
          </a:xfrm>
          <a:prstGeom prst="rect">
            <a:avLst/>
          </a:prstGeom>
          <a:noFill/>
          <a:ln>
            <a:noFill/>
          </a:ln>
        </p:spPr>
        <p:style>
          <a:lnRef idx="0"/>
          <a:fillRef idx="0"/>
          <a:effectRef idx="0"/>
          <a:fontRef idx="minor"/>
        </p:style>
        <p:txBody>
          <a:bodyPr lIns="90000" rIns="90000" tIns="45000" bIns="45000" anchor="ctr" anchorCtr="1"/>
          <a:p>
            <a:r>
              <a:rPr b="0" lang="en-AU" sz="1200" spc="-1" strike="noStrike">
                <a:latin typeface="Arial"/>
              </a:rPr>
              <a:t>Slides courtesy of </a:t>
            </a:r>
            <a:r>
              <a:rPr b="0" lang="en-AU" sz="1200" spc="-1" strike="noStrike" u="sng">
                <a:solidFill>
                  <a:srgbClr val="0000ff"/>
                </a:solidFill>
                <a:uFillTx/>
                <a:latin typeface="Arial"/>
                <a:hlinkClick r:id="rId2"/>
              </a:rPr>
              <a:t>www.robertbrain.com</a:t>
            </a:r>
            <a:r>
              <a:rPr b="0" lang="en-AU" sz="1200" spc="-1" strike="noStrike">
                <a:solidFill>
                  <a:srgbClr val="0000ff"/>
                </a:solidFill>
                <a:latin typeface="Arial"/>
              </a:rPr>
              <a:t> </a:t>
            </a:r>
            <a:endParaRPr b="0" lang="en-AU" sz="1200" spc="-1" strike="noStrike">
              <a:latin typeface="Arial"/>
            </a:endParaRPr>
          </a:p>
          <a:p>
            <a:r>
              <a:rPr b="0" lang="en-AU" sz="1200" spc="-1" strike="noStrike">
                <a:solidFill>
                  <a:srgbClr val="0000ff"/>
                </a:solidFill>
                <a:latin typeface="Arial"/>
              </a:rPr>
              <a:t>(c) Copyright 2014-2017</a:t>
            </a:r>
            <a:endParaRPr b="0" lang="en-AU" sz="1200" spc="-1" strike="noStrike">
              <a:latin typeface="Arial"/>
            </a:endParaRPr>
          </a:p>
        </p:txBody>
      </p:sp>
      <p:pic>
        <p:nvPicPr>
          <p:cNvPr id="666" name="" descr=""/>
          <p:cNvPicPr/>
          <p:nvPr/>
        </p:nvPicPr>
        <p:blipFill>
          <a:blip r:embed="rId3"/>
          <a:stretch/>
        </p:blipFill>
        <p:spPr>
          <a:xfrm>
            <a:off x="184680" y="6977160"/>
            <a:ext cx="389520" cy="349920"/>
          </a:xfrm>
          <a:prstGeom prst="rect">
            <a:avLst/>
          </a:prstGeom>
          <a:ln>
            <a:noFill/>
          </a:ln>
        </p:spPr>
      </p:pic>
      <p:pic>
        <p:nvPicPr>
          <p:cNvPr id="667" name="" descr=""/>
          <p:cNvPicPr/>
          <p:nvPr/>
        </p:nvPicPr>
        <p:blipFill>
          <a:blip r:embed="rId4"/>
          <a:stretch/>
        </p:blipFill>
        <p:spPr>
          <a:xfrm>
            <a:off x="8410680" y="6911640"/>
            <a:ext cx="723240" cy="475560"/>
          </a:xfrm>
          <a:prstGeom prst="rect">
            <a:avLst/>
          </a:prstGeom>
          <a:ln>
            <a:noFill/>
          </a:ln>
        </p:spPr>
      </p:pic>
      <p:sp>
        <p:nvSpPr>
          <p:cNvPr id="668" name="PlaceHolder 5"/>
          <p:cNvSpPr>
            <a:spLocks noGrp="1"/>
          </p:cNvSpPr>
          <p:nvPr>
            <p:ph type="title"/>
          </p:nvPr>
        </p:nvSpPr>
        <p:spPr>
          <a:xfrm>
            <a:off x="504000" y="925200"/>
            <a:ext cx="9071280" cy="637920"/>
          </a:xfrm>
          <a:prstGeom prst="rect">
            <a:avLst/>
          </a:prstGeom>
        </p:spPr>
        <p:txBody>
          <a:bodyPr lIns="0" rIns="0" tIns="0" bIns="0" anchor="ctr"/>
          <a:p>
            <a:r>
              <a:rPr b="0" lang="en-AU" sz="1800" spc="-1" strike="noStrike">
                <a:latin typeface="Arial"/>
              </a:rPr>
              <a:t>Click to edit the title text format</a:t>
            </a:r>
            <a:endParaRPr b="0" lang="en-AU" sz="1800" spc="-1" strike="noStrike">
              <a:latin typeface="Arial"/>
            </a:endParaRPr>
          </a:p>
        </p:txBody>
      </p:sp>
      <p:sp>
        <p:nvSpPr>
          <p:cNvPr id="669" name="PlaceHolder 6"/>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6" name="CustomShape 1"/>
          <p:cNvSpPr/>
          <p:nvPr/>
        </p:nvSpPr>
        <p:spPr>
          <a:xfrm>
            <a:off x="2160000" y="0"/>
            <a:ext cx="7919640" cy="899640"/>
          </a:xfrm>
          <a:prstGeom prst="rect">
            <a:avLst/>
          </a:prstGeom>
          <a:gradFill>
            <a:gsLst>
              <a:gs pos="0">
                <a:srgbClr val="800080"/>
              </a:gs>
              <a:gs pos="100000">
                <a:srgbClr val="008000"/>
              </a:gs>
            </a:gsLst>
            <a:lin ang="0"/>
          </a:gradFill>
          <a:ln>
            <a:noFill/>
          </a:ln>
        </p:spPr>
        <p:style>
          <a:lnRef idx="0"/>
          <a:fillRef idx="0"/>
          <a:effectRef idx="0"/>
          <a:fontRef idx="minor"/>
        </p:style>
        <p:txBody>
          <a:bodyPr lIns="90000" rIns="90000" tIns="45000" bIns="45000" anchor="ctr" anchorCtr="1"/>
          <a:p>
            <a:pPr algn="ctr">
              <a:lnSpc>
                <a:spcPct val="100000"/>
              </a:lnSpc>
            </a:pPr>
            <a:r>
              <a:rPr b="1" lang="en-AU" sz="2800" spc="-1" strike="noStrike">
                <a:solidFill>
                  <a:srgbClr val="ffffff"/>
                </a:solidFill>
                <a:latin typeface="Arial"/>
              </a:rPr>
              <a:t>Applications, samples, strategies</a:t>
            </a:r>
            <a:endParaRPr b="0" lang="en-AU" sz="2800" spc="-1" strike="noStrike">
              <a:latin typeface="Arial"/>
            </a:endParaRPr>
          </a:p>
        </p:txBody>
      </p:sp>
      <p:sp>
        <p:nvSpPr>
          <p:cNvPr id="707" name="CustomShape 2"/>
          <p:cNvSpPr/>
          <p:nvPr/>
        </p:nvSpPr>
        <p:spPr>
          <a:xfrm>
            <a:off x="0" y="0"/>
            <a:ext cx="2159640" cy="899640"/>
          </a:xfrm>
          <a:prstGeom prst="rect">
            <a:avLst/>
          </a:prstGeom>
          <a:solidFill>
            <a:srgbClr val="00ffff"/>
          </a:solidFill>
          <a:ln>
            <a:noFill/>
          </a:ln>
        </p:spPr>
        <p:style>
          <a:lnRef idx="0"/>
          <a:fillRef idx="0"/>
          <a:effectRef idx="0"/>
          <a:fontRef idx="minor"/>
        </p:style>
        <p:txBody>
          <a:bodyPr lIns="90000" rIns="90000" tIns="45000" bIns="45000" anchor="ctr" anchorCtr="1"/>
          <a:p>
            <a:pPr algn="ctr">
              <a:lnSpc>
                <a:spcPct val="100000"/>
              </a:lnSpc>
            </a:pPr>
            <a:r>
              <a:rPr b="1" lang="en-AU" sz="2000" spc="-1" strike="noStrike">
                <a:latin typeface="Arial"/>
              </a:rPr>
              <a:t>Technical</a:t>
            </a:r>
            <a:br/>
            <a:r>
              <a:rPr b="1" lang="en-AU" sz="2000" spc="-1" strike="noStrike">
                <a:latin typeface="Arial"/>
              </a:rPr>
              <a:t>Analysis</a:t>
            </a:r>
            <a:endParaRPr b="0" lang="en-AU" sz="2000" spc="-1" strike="noStrike">
              <a:latin typeface="Arial"/>
            </a:endParaRPr>
          </a:p>
        </p:txBody>
      </p:sp>
      <p:sp>
        <p:nvSpPr>
          <p:cNvPr id="708" name="CustomShape 3"/>
          <p:cNvSpPr/>
          <p:nvPr/>
        </p:nvSpPr>
        <p:spPr>
          <a:xfrm>
            <a:off x="7227720" y="7200360"/>
            <a:ext cx="2347920" cy="208080"/>
          </a:xfrm>
          <a:prstGeom prst="rect">
            <a:avLst/>
          </a:prstGeom>
          <a:noFill/>
          <a:ln>
            <a:noFill/>
          </a:ln>
        </p:spPr>
        <p:style>
          <a:lnRef idx="0"/>
          <a:fillRef idx="0"/>
          <a:effectRef idx="0"/>
          <a:fontRef idx="minor"/>
        </p:style>
        <p:txBody>
          <a:bodyPr lIns="0" rIns="0" tIns="0" bIns="0"/>
          <a:p>
            <a:pPr algn="r">
              <a:lnSpc>
                <a:spcPct val="100000"/>
              </a:lnSpc>
            </a:pPr>
            <a:r>
              <a:rPr b="0" lang="en-AU" sz="800" spc="-1" strike="noStrike">
                <a:latin typeface="Arial"/>
              </a:rPr>
              <a:t>. </a:t>
            </a:r>
            <a:fld id="{BE12C88A-38A3-4DE2-8C94-950902881C51}" type="slidenum">
              <a:rPr b="0" lang="en-AU" sz="800" spc="-1" strike="noStrike">
                <a:latin typeface="Arial"/>
              </a:rPr>
              <a:t>1</a:t>
            </a:fld>
            <a:endParaRPr b="0" lang="en-AU" sz="800" spc="-1" strike="noStrike">
              <a:latin typeface="Arial"/>
            </a:endParaRPr>
          </a:p>
        </p:txBody>
      </p:sp>
      <p:sp>
        <p:nvSpPr>
          <p:cNvPr id="709" name="Line 4"/>
          <p:cNvSpPr/>
          <p:nvPr/>
        </p:nvSpPr>
        <p:spPr>
          <a:xfrm>
            <a:off x="-7920" y="892800"/>
            <a:ext cx="10103040" cy="5400"/>
          </a:xfrm>
          <a:prstGeom prst="line">
            <a:avLst/>
          </a:prstGeom>
          <a:ln w="72000">
            <a:solidFill>
              <a:srgbClr val="ffff00"/>
            </a:solidFill>
            <a:round/>
          </a:ln>
        </p:spPr>
        <p:style>
          <a:lnRef idx="0"/>
          <a:fillRef idx="0"/>
          <a:effectRef idx="0"/>
          <a:fontRef idx="minor"/>
        </p:style>
      </p:sp>
      <p:sp>
        <p:nvSpPr>
          <p:cNvPr id="710" name="CustomShape 5"/>
          <p:cNvSpPr/>
          <p:nvPr/>
        </p:nvSpPr>
        <p:spPr>
          <a:xfrm>
            <a:off x="430200" y="7000200"/>
            <a:ext cx="3198240" cy="431280"/>
          </a:xfrm>
          <a:prstGeom prst="rect">
            <a:avLst/>
          </a:prstGeom>
          <a:noFill/>
          <a:ln>
            <a:noFill/>
          </a:ln>
        </p:spPr>
        <p:style>
          <a:lnRef idx="0"/>
          <a:fillRef idx="0"/>
          <a:effectRef idx="0"/>
          <a:fontRef idx="minor"/>
        </p:style>
        <p:txBody>
          <a:bodyPr lIns="90000" rIns="90000" tIns="45000" bIns="45000" anchor="ctr" anchorCtr="1"/>
          <a:p>
            <a:r>
              <a:rPr b="0" lang="en-AU" sz="1200" spc="-1" strike="noStrike">
                <a:latin typeface="Arial"/>
              </a:rPr>
              <a:t>Slides courtesy of </a:t>
            </a:r>
            <a:r>
              <a:rPr b="0" lang="en-AU" sz="1200" spc="-1" strike="noStrike" u="sng">
                <a:solidFill>
                  <a:srgbClr val="0000ff"/>
                </a:solidFill>
                <a:uFillTx/>
                <a:latin typeface="Arial"/>
                <a:hlinkClick r:id="rId2"/>
              </a:rPr>
              <a:t>www.robertbrain.com</a:t>
            </a:r>
            <a:r>
              <a:rPr b="0" lang="en-AU" sz="1200" spc="-1" strike="noStrike">
                <a:solidFill>
                  <a:srgbClr val="0000ff"/>
                </a:solidFill>
                <a:latin typeface="Arial"/>
              </a:rPr>
              <a:t> </a:t>
            </a:r>
            <a:endParaRPr b="0" lang="en-AU" sz="1200" spc="-1" strike="noStrike">
              <a:latin typeface="Arial"/>
            </a:endParaRPr>
          </a:p>
          <a:p>
            <a:r>
              <a:rPr b="0" lang="en-AU" sz="1200" spc="-1" strike="noStrike">
                <a:solidFill>
                  <a:srgbClr val="0000ff"/>
                </a:solidFill>
                <a:latin typeface="Arial"/>
              </a:rPr>
              <a:t>(c) Copyright 2014-2017</a:t>
            </a:r>
            <a:endParaRPr b="0" lang="en-AU" sz="1200" spc="-1" strike="noStrike">
              <a:latin typeface="Arial"/>
            </a:endParaRPr>
          </a:p>
        </p:txBody>
      </p:sp>
      <p:pic>
        <p:nvPicPr>
          <p:cNvPr id="711" name="" descr=""/>
          <p:cNvPicPr/>
          <p:nvPr/>
        </p:nvPicPr>
        <p:blipFill>
          <a:blip r:embed="rId3"/>
          <a:stretch/>
        </p:blipFill>
        <p:spPr>
          <a:xfrm>
            <a:off x="184680" y="6977160"/>
            <a:ext cx="389520" cy="349920"/>
          </a:xfrm>
          <a:prstGeom prst="rect">
            <a:avLst/>
          </a:prstGeom>
          <a:ln>
            <a:noFill/>
          </a:ln>
        </p:spPr>
      </p:pic>
      <p:pic>
        <p:nvPicPr>
          <p:cNvPr id="712" name="" descr=""/>
          <p:cNvPicPr/>
          <p:nvPr/>
        </p:nvPicPr>
        <p:blipFill>
          <a:blip r:embed="rId4"/>
          <a:stretch/>
        </p:blipFill>
        <p:spPr>
          <a:xfrm>
            <a:off x="8410680" y="6911640"/>
            <a:ext cx="723240" cy="475560"/>
          </a:xfrm>
          <a:prstGeom prst="rect">
            <a:avLst/>
          </a:prstGeom>
          <a:ln>
            <a:noFill/>
          </a:ln>
        </p:spPr>
      </p:pic>
      <p:sp>
        <p:nvSpPr>
          <p:cNvPr id="713" name="PlaceHolder 6"/>
          <p:cNvSpPr>
            <a:spLocks noGrp="1"/>
          </p:cNvSpPr>
          <p:nvPr>
            <p:ph type="title"/>
          </p:nvPr>
        </p:nvSpPr>
        <p:spPr>
          <a:xfrm>
            <a:off x="504000" y="925200"/>
            <a:ext cx="9071280" cy="637920"/>
          </a:xfrm>
          <a:prstGeom prst="rect">
            <a:avLst/>
          </a:prstGeom>
        </p:spPr>
        <p:txBody>
          <a:bodyPr lIns="0" rIns="0" tIns="0" bIns="0" anchor="ctr"/>
          <a:p>
            <a:r>
              <a:rPr b="0" lang="en-AU" sz="1800" spc="-1" strike="noStrike">
                <a:latin typeface="Arial"/>
              </a:rPr>
              <a:t>Click to edit the title text format</a:t>
            </a:r>
            <a:endParaRPr b="0" lang="en-AU" sz="1800" spc="-1" strike="noStrike">
              <a:latin typeface="Arial"/>
            </a:endParaRPr>
          </a:p>
        </p:txBody>
      </p:sp>
      <p:sp>
        <p:nvSpPr>
          <p:cNvPr id="714" name="PlaceHolder 7"/>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1" name="CustomShape 1"/>
          <p:cNvSpPr/>
          <p:nvPr/>
        </p:nvSpPr>
        <p:spPr>
          <a:xfrm>
            <a:off x="2160000" y="0"/>
            <a:ext cx="7919640" cy="899640"/>
          </a:xfrm>
          <a:prstGeom prst="rect">
            <a:avLst/>
          </a:prstGeom>
          <a:gradFill>
            <a:gsLst>
              <a:gs pos="0">
                <a:srgbClr val="800080"/>
              </a:gs>
              <a:gs pos="100000">
                <a:srgbClr val="008000"/>
              </a:gs>
            </a:gsLst>
            <a:lin ang="0"/>
          </a:gradFill>
          <a:ln>
            <a:noFill/>
          </a:ln>
        </p:spPr>
        <p:style>
          <a:lnRef idx="0"/>
          <a:fillRef idx="0"/>
          <a:effectRef idx="0"/>
          <a:fontRef idx="minor"/>
        </p:style>
        <p:txBody>
          <a:bodyPr lIns="90000" rIns="90000" tIns="45000" bIns="45000" anchor="ctr" anchorCtr="1"/>
          <a:p>
            <a:pPr algn="ctr">
              <a:lnSpc>
                <a:spcPct val="100000"/>
              </a:lnSpc>
            </a:pPr>
            <a:r>
              <a:rPr b="1" lang="en-AU" sz="2800" spc="-1" strike="noStrike">
                <a:solidFill>
                  <a:srgbClr val="ffffff"/>
                </a:solidFill>
                <a:latin typeface="Arial"/>
              </a:rPr>
              <a:t>Applications, samples, strategies</a:t>
            </a:r>
            <a:endParaRPr b="0" lang="en-AU" sz="2800" spc="-1" strike="noStrike">
              <a:latin typeface="Arial"/>
            </a:endParaRPr>
          </a:p>
        </p:txBody>
      </p:sp>
      <p:sp>
        <p:nvSpPr>
          <p:cNvPr id="752" name="CustomShape 2"/>
          <p:cNvSpPr/>
          <p:nvPr/>
        </p:nvSpPr>
        <p:spPr>
          <a:xfrm>
            <a:off x="0" y="0"/>
            <a:ext cx="2159640" cy="899640"/>
          </a:xfrm>
          <a:prstGeom prst="rect">
            <a:avLst/>
          </a:prstGeom>
          <a:solidFill>
            <a:srgbClr val="00ffff"/>
          </a:solidFill>
          <a:ln>
            <a:noFill/>
          </a:ln>
        </p:spPr>
        <p:style>
          <a:lnRef idx="0"/>
          <a:fillRef idx="0"/>
          <a:effectRef idx="0"/>
          <a:fontRef idx="minor"/>
        </p:style>
        <p:txBody>
          <a:bodyPr lIns="90000" rIns="90000" tIns="45000" bIns="45000" anchor="ctr" anchorCtr="1"/>
          <a:p>
            <a:pPr algn="ctr">
              <a:lnSpc>
                <a:spcPct val="100000"/>
              </a:lnSpc>
            </a:pPr>
            <a:r>
              <a:rPr b="1" lang="en-AU" sz="2000" spc="-1" strike="noStrike">
                <a:latin typeface="Arial"/>
              </a:rPr>
              <a:t>Technical</a:t>
            </a:r>
            <a:br/>
            <a:r>
              <a:rPr b="1" lang="en-AU" sz="2000" spc="-1" strike="noStrike">
                <a:latin typeface="Arial"/>
              </a:rPr>
              <a:t>Analysis</a:t>
            </a:r>
            <a:endParaRPr b="0" lang="en-AU" sz="2000" spc="-1" strike="noStrike">
              <a:latin typeface="Arial"/>
            </a:endParaRPr>
          </a:p>
        </p:txBody>
      </p:sp>
      <p:sp>
        <p:nvSpPr>
          <p:cNvPr id="753" name="CustomShape 3"/>
          <p:cNvSpPr/>
          <p:nvPr/>
        </p:nvSpPr>
        <p:spPr>
          <a:xfrm>
            <a:off x="7227720" y="7200360"/>
            <a:ext cx="2347920" cy="208080"/>
          </a:xfrm>
          <a:prstGeom prst="rect">
            <a:avLst/>
          </a:prstGeom>
          <a:noFill/>
          <a:ln>
            <a:noFill/>
          </a:ln>
        </p:spPr>
        <p:style>
          <a:lnRef idx="0"/>
          <a:fillRef idx="0"/>
          <a:effectRef idx="0"/>
          <a:fontRef idx="minor"/>
        </p:style>
        <p:txBody>
          <a:bodyPr lIns="0" rIns="0" tIns="0" bIns="0"/>
          <a:p>
            <a:pPr algn="r">
              <a:lnSpc>
                <a:spcPct val="100000"/>
              </a:lnSpc>
            </a:pPr>
            <a:r>
              <a:rPr b="0" lang="en-AU" sz="800" spc="-1" strike="noStrike">
                <a:latin typeface="Arial"/>
              </a:rPr>
              <a:t>. </a:t>
            </a:r>
            <a:fld id="{6B6C9F07-E92A-4A2C-BA3F-6C8791656559}" type="slidenum">
              <a:rPr b="0" lang="en-AU" sz="800" spc="-1" strike="noStrike">
                <a:latin typeface="Arial"/>
              </a:rPr>
              <a:t>1</a:t>
            </a:fld>
            <a:endParaRPr b="0" lang="en-AU" sz="800" spc="-1" strike="noStrike">
              <a:latin typeface="Arial"/>
            </a:endParaRPr>
          </a:p>
        </p:txBody>
      </p:sp>
      <p:sp>
        <p:nvSpPr>
          <p:cNvPr id="754" name="Line 4"/>
          <p:cNvSpPr/>
          <p:nvPr/>
        </p:nvSpPr>
        <p:spPr>
          <a:xfrm>
            <a:off x="-7920" y="892800"/>
            <a:ext cx="10103040" cy="5400"/>
          </a:xfrm>
          <a:prstGeom prst="line">
            <a:avLst/>
          </a:prstGeom>
          <a:ln w="72000">
            <a:solidFill>
              <a:srgbClr val="ffff00"/>
            </a:solidFill>
            <a:round/>
          </a:ln>
        </p:spPr>
        <p:style>
          <a:lnRef idx="0"/>
          <a:fillRef idx="0"/>
          <a:effectRef idx="0"/>
          <a:fontRef idx="minor"/>
        </p:style>
      </p:sp>
      <p:sp>
        <p:nvSpPr>
          <p:cNvPr id="755" name="CustomShape 5"/>
          <p:cNvSpPr/>
          <p:nvPr/>
        </p:nvSpPr>
        <p:spPr>
          <a:xfrm>
            <a:off x="430200" y="7000200"/>
            <a:ext cx="3198240" cy="431280"/>
          </a:xfrm>
          <a:prstGeom prst="rect">
            <a:avLst/>
          </a:prstGeom>
          <a:noFill/>
          <a:ln>
            <a:noFill/>
          </a:ln>
        </p:spPr>
        <p:style>
          <a:lnRef idx="0"/>
          <a:fillRef idx="0"/>
          <a:effectRef idx="0"/>
          <a:fontRef idx="minor"/>
        </p:style>
        <p:txBody>
          <a:bodyPr lIns="90000" rIns="90000" tIns="45000" bIns="45000" anchor="ctr" anchorCtr="1"/>
          <a:p>
            <a:r>
              <a:rPr b="0" lang="en-AU" sz="1200" spc="-1" strike="noStrike">
                <a:latin typeface="Arial"/>
              </a:rPr>
              <a:t>Slides courtesy of </a:t>
            </a:r>
            <a:r>
              <a:rPr b="0" lang="en-AU" sz="1200" spc="-1" strike="noStrike" u="sng">
                <a:solidFill>
                  <a:srgbClr val="0000ff"/>
                </a:solidFill>
                <a:uFillTx/>
                <a:latin typeface="Arial"/>
                <a:hlinkClick r:id="rId2"/>
              </a:rPr>
              <a:t>www.robertbrain.com</a:t>
            </a:r>
            <a:r>
              <a:rPr b="0" lang="en-AU" sz="1200" spc="-1" strike="noStrike">
                <a:solidFill>
                  <a:srgbClr val="0000ff"/>
                </a:solidFill>
                <a:latin typeface="Arial"/>
              </a:rPr>
              <a:t> </a:t>
            </a:r>
            <a:endParaRPr b="0" lang="en-AU" sz="1200" spc="-1" strike="noStrike">
              <a:latin typeface="Arial"/>
            </a:endParaRPr>
          </a:p>
          <a:p>
            <a:r>
              <a:rPr b="0" lang="en-AU" sz="1200" spc="-1" strike="noStrike">
                <a:solidFill>
                  <a:srgbClr val="0000ff"/>
                </a:solidFill>
                <a:latin typeface="Arial"/>
              </a:rPr>
              <a:t>(c) Copyright 2014-2017</a:t>
            </a:r>
            <a:endParaRPr b="0" lang="en-AU" sz="1200" spc="-1" strike="noStrike">
              <a:latin typeface="Arial"/>
            </a:endParaRPr>
          </a:p>
        </p:txBody>
      </p:sp>
      <p:pic>
        <p:nvPicPr>
          <p:cNvPr id="756" name="" descr=""/>
          <p:cNvPicPr/>
          <p:nvPr/>
        </p:nvPicPr>
        <p:blipFill>
          <a:blip r:embed="rId3"/>
          <a:stretch/>
        </p:blipFill>
        <p:spPr>
          <a:xfrm>
            <a:off x="184680" y="6977160"/>
            <a:ext cx="389520" cy="349920"/>
          </a:xfrm>
          <a:prstGeom prst="rect">
            <a:avLst/>
          </a:prstGeom>
          <a:ln>
            <a:noFill/>
          </a:ln>
        </p:spPr>
      </p:pic>
      <p:pic>
        <p:nvPicPr>
          <p:cNvPr id="757" name="" descr=""/>
          <p:cNvPicPr/>
          <p:nvPr/>
        </p:nvPicPr>
        <p:blipFill>
          <a:blip r:embed="rId4"/>
          <a:stretch/>
        </p:blipFill>
        <p:spPr>
          <a:xfrm>
            <a:off x="8410680" y="6911640"/>
            <a:ext cx="723240" cy="475560"/>
          </a:xfrm>
          <a:prstGeom prst="rect">
            <a:avLst/>
          </a:prstGeom>
          <a:ln>
            <a:noFill/>
          </a:ln>
        </p:spPr>
      </p:pic>
      <p:sp>
        <p:nvSpPr>
          <p:cNvPr id="758" name="PlaceHolder 6"/>
          <p:cNvSpPr>
            <a:spLocks noGrp="1"/>
          </p:cNvSpPr>
          <p:nvPr>
            <p:ph type="title"/>
          </p:nvPr>
        </p:nvSpPr>
        <p:spPr>
          <a:xfrm>
            <a:off x="504000" y="925200"/>
            <a:ext cx="9071280" cy="637920"/>
          </a:xfrm>
          <a:prstGeom prst="rect">
            <a:avLst/>
          </a:prstGeom>
        </p:spPr>
        <p:txBody>
          <a:bodyPr lIns="0" rIns="0" tIns="0" bIns="0" anchor="ctr"/>
          <a:p>
            <a:r>
              <a:rPr b="0" lang="en-AU" sz="1800" spc="-1" strike="noStrike">
                <a:latin typeface="Arial"/>
              </a:rPr>
              <a:t>Click to edit the title text format</a:t>
            </a:r>
            <a:endParaRPr b="0" lang="en-AU" sz="1800" spc="-1" strike="noStrike">
              <a:latin typeface="Arial"/>
            </a:endParaRPr>
          </a:p>
        </p:txBody>
      </p:sp>
      <p:sp>
        <p:nvSpPr>
          <p:cNvPr id="759" name="PlaceHolder 7"/>
          <p:cNvSpPr>
            <a:spLocks noGrp="1"/>
          </p:cNvSpPr>
          <p:nvPr>
            <p:ph type="body"/>
          </p:nvPr>
        </p:nvSpPr>
        <p:spPr>
          <a:xfrm>
            <a:off x="504000" y="1769040"/>
            <a:ext cx="9071280" cy="4384440"/>
          </a:xfrm>
          <a:prstGeom prst="rect">
            <a:avLst/>
          </a:prstGeom>
        </p:spPr>
        <p:txBody>
          <a:bodyPr lIns="0" rIns="0" tIns="0" bIns="0"/>
          <a:p>
            <a:pPr marL="432000" indent="-324000">
              <a:spcBef>
                <a:spcPts val="1417"/>
              </a:spcBef>
              <a:buClr>
                <a:srgbClr val="000000"/>
              </a:buClr>
              <a:buSzPct val="45000"/>
              <a:buFont typeface="Wingdings" charset="2"/>
              <a:buChar char=""/>
            </a:pPr>
            <a:r>
              <a:rPr b="0" lang="en-AU" sz="1800" spc="-1" strike="noStrike">
                <a:latin typeface="Arial"/>
              </a:rPr>
              <a:t>Click to edit the outline text format</a:t>
            </a:r>
            <a:endParaRPr b="0" lang="en-AU" sz="1800" spc="-1" strike="noStrike">
              <a:latin typeface="Arial"/>
            </a:endParaRPr>
          </a:p>
          <a:p>
            <a:pPr lvl="1" marL="864000" indent="-324000">
              <a:spcBef>
                <a:spcPts val="1134"/>
              </a:spcBef>
              <a:buClr>
                <a:srgbClr val="000000"/>
              </a:buClr>
              <a:buSzPct val="75000"/>
              <a:buFont typeface="Symbol" charset="2"/>
              <a:buChar char=""/>
            </a:pPr>
            <a:r>
              <a:rPr b="0" lang="en-AU" sz="1800" spc="-1" strike="noStrike">
                <a:latin typeface="Arial"/>
              </a:rPr>
              <a:t>Second Outline Level</a:t>
            </a:r>
            <a:endParaRPr b="0" lang="en-AU" sz="1800" spc="-1" strike="noStrike">
              <a:latin typeface="Arial"/>
            </a:endParaRPr>
          </a:p>
          <a:p>
            <a:pPr lvl="2" marL="1296000" indent="-288000">
              <a:spcBef>
                <a:spcPts val="850"/>
              </a:spcBef>
              <a:buClr>
                <a:srgbClr val="000000"/>
              </a:buClr>
              <a:buSzPct val="45000"/>
              <a:buFont typeface="Wingdings" charset="2"/>
              <a:buChar char=""/>
            </a:pPr>
            <a:r>
              <a:rPr b="0" lang="en-AU" sz="1800" spc="-1" strike="noStrike">
                <a:latin typeface="Arial"/>
              </a:rPr>
              <a:t>Third Outline Level</a:t>
            </a:r>
            <a:endParaRPr b="0" lang="en-AU" sz="1800" spc="-1" strike="noStrike">
              <a:latin typeface="Arial"/>
            </a:endParaRPr>
          </a:p>
          <a:p>
            <a:pPr lvl="3" marL="1728000" indent="-216000">
              <a:spcBef>
                <a:spcPts val="567"/>
              </a:spcBef>
              <a:buClr>
                <a:srgbClr val="000000"/>
              </a:buClr>
              <a:buSzPct val="75000"/>
              <a:buFont typeface="Symbol" charset="2"/>
              <a:buChar char=""/>
            </a:pPr>
            <a:r>
              <a:rPr b="0" lang="en-AU" sz="1800" spc="-1" strike="noStrike">
                <a:latin typeface="Arial"/>
              </a:rPr>
              <a:t>Fourth Outline Level</a:t>
            </a:r>
            <a:endParaRPr b="0" lang="en-AU" sz="1800" spc="-1" strike="noStrike">
              <a:latin typeface="Arial"/>
            </a:endParaRPr>
          </a:p>
          <a:p>
            <a:pPr lvl="4" marL="2160000" indent="-216000">
              <a:spcBef>
                <a:spcPts val="283"/>
              </a:spcBef>
              <a:buClr>
                <a:srgbClr val="000000"/>
              </a:buClr>
              <a:buSzPct val="45000"/>
              <a:buFont typeface="Wingdings" charset="2"/>
              <a:buChar char=""/>
            </a:pPr>
            <a:r>
              <a:rPr b="0" lang="en-AU" sz="1800" spc="-1" strike="noStrike">
                <a:latin typeface="Arial"/>
              </a:rPr>
              <a:t>Fifth Outline Level</a:t>
            </a:r>
            <a:endParaRPr b="0" lang="en-AU" sz="1800" spc="-1" strike="noStrike">
              <a:latin typeface="Arial"/>
            </a:endParaRPr>
          </a:p>
          <a:p>
            <a:pPr lvl="5" marL="2592000" indent="-216000">
              <a:spcBef>
                <a:spcPts val="283"/>
              </a:spcBef>
              <a:buClr>
                <a:srgbClr val="000000"/>
              </a:buClr>
              <a:buSzPct val="45000"/>
              <a:buFont typeface="Wingdings" charset="2"/>
              <a:buChar char=""/>
            </a:pPr>
            <a:r>
              <a:rPr b="0" lang="en-AU" sz="1800" spc="-1" strike="noStrike">
                <a:latin typeface="Arial"/>
              </a:rPr>
              <a:t>Sixth Outline Level</a:t>
            </a:r>
            <a:endParaRPr b="0" lang="en-AU" sz="1800" spc="-1" strike="noStrike">
              <a:latin typeface="Arial"/>
            </a:endParaRPr>
          </a:p>
          <a:p>
            <a:pPr lvl="6" marL="3024000" indent="-216000">
              <a:spcBef>
                <a:spcPts val="283"/>
              </a:spcBef>
              <a:buClr>
                <a:srgbClr val="000000"/>
              </a:buClr>
              <a:buSzPct val="45000"/>
              <a:buFont typeface="Wingdings" charset="2"/>
              <a:buChar char=""/>
            </a:pPr>
            <a:r>
              <a:rPr b="0" lang="en-AU" sz="1800" spc="-1" strike="noStrike">
                <a:latin typeface="Arial"/>
              </a:rPr>
              <a:t>Seventh Outline Level</a:t>
            </a:r>
            <a:endParaRPr b="0" lang="en-AU"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6" name="CustomShape 1"/>
          <p:cNvSpPr/>
          <p:nvPr/>
        </p:nvSpPr>
        <p:spPr>
          <a:xfrm>
            <a:off x="2160000" y="0"/>
            <a:ext cx="7919640" cy="899640"/>
          </a:xfrm>
          <a:prstGeom prst="rect">
            <a:avLst/>
          </a:prstGeom>
          <a:gradFill>
            <a:gsLst>
              <a:gs pos="0">
                <a:srgbClr val="800080"/>
              </a:gs>
              <a:gs pos="100000">
                <a:srgbClr val="008000"/>
              </a:gs>
            </a:gsLst>
            <a:lin ang="0"/>
          </a:gradFill>
          <a:ln>
            <a:noFill/>
          </a:ln>
        </p:spPr>
        <p:style>
          <a:lnRef idx="0"/>
          <a:fillRef idx="0"/>
          <a:effectRef idx="0"/>
          <a:fontRef idx="minor"/>
        </p:style>
        <p:txBody>
          <a:bodyPr lIns="90000" rIns="90000" tIns="45000" bIns="45000" anchor="ctr" anchorCtr="1"/>
          <a:p>
            <a:pPr algn="ctr">
              <a:lnSpc>
                <a:spcPct val="100000"/>
              </a:lnSpc>
            </a:pPr>
            <a:r>
              <a:rPr b="1" lang="en-AU" sz="2800" spc="-1" strike="noStrike">
                <a:solidFill>
                  <a:srgbClr val="ffffff"/>
                </a:solidFill>
                <a:latin typeface="Arial"/>
              </a:rPr>
              <a:t>Applications, samples, strategies</a:t>
            </a:r>
            <a:endParaRPr b="0" lang="en-AU" sz="2800" spc="-1" strike="noStrike">
              <a:latin typeface="Arial"/>
            </a:endParaRPr>
          </a:p>
        </p:txBody>
      </p:sp>
      <p:sp>
        <p:nvSpPr>
          <p:cNvPr id="797" name="CustomShape 2"/>
          <p:cNvSpPr/>
          <p:nvPr/>
        </p:nvSpPr>
        <p:spPr>
          <a:xfrm>
            <a:off x="0" y="0"/>
            <a:ext cx="2159640" cy="899640"/>
          </a:xfrm>
          <a:prstGeom prst="rect">
            <a:avLst/>
          </a:prstGeom>
          <a:solidFill>
            <a:srgbClr val="00ffff"/>
          </a:solidFill>
          <a:ln>
            <a:noFill/>
          </a:ln>
        </p:spPr>
        <p:style>
          <a:lnRef idx="0"/>
          <a:fillRef idx="0"/>
          <a:effectRef idx="0"/>
          <a:fontRef idx="minor"/>
        </p:style>
        <p:txBody>
          <a:bodyPr lIns="90000" rIns="90000" tIns="45000" bIns="45000" anchor="ctr" anchorCtr="1"/>
          <a:p>
            <a:pPr algn="ctr">
              <a:lnSpc>
                <a:spcPct val="100000"/>
              </a:lnSpc>
            </a:pPr>
            <a:r>
              <a:rPr b="1" lang="en-AU" sz="2000" spc="-1" strike="noStrike">
                <a:latin typeface="Arial"/>
              </a:rPr>
              <a:t>Technical</a:t>
            </a:r>
            <a:br/>
            <a:r>
              <a:rPr b="1" lang="en-AU" sz="2000" spc="-1" strike="noStrike">
                <a:latin typeface="Arial"/>
              </a:rPr>
              <a:t>Analysis</a:t>
            </a:r>
            <a:endParaRPr b="0" lang="en-AU" sz="2000" spc="-1" strike="noStrike">
              <a:latin typeface="Arial"/>
            </a:endParaRPr>
          </a:p>
        </p:txBody>
      </p:sp>
      <p:sp>
        <p:nvSpPr>
          <p:cNvPr id="798" name="CustomShape 3"/>
          <p:cNvSpPr/>
          <p:nvPr/>
        </p:nvSpPr>
        <p:spPr>
          <a:xfrm>
            <a:off x="7227720" y="7200360"/>
            <a:ext cx="2347920" cy="208080"/>
          </a:xfrm>
          <a:prstGeom prst="rect">
            <a:avLst/>
          </a:prstGeom>
          <a:noFill/>
          <a:ln>
            <a:noFill/>
          </a:ln>
        </p:spPr>
        <p:style>
          <a:lnRef idx="0"/>
          <a:fillRef idx="0"/>
          <a:effectRef idx="0"/>
          <a:fontRef idx="minor"/>
        </p:style>
        <p:txBody>
          <a:bodyPr lIns="0" rIns="0" tIns="0" bIns="0"/>
          <a:p>
            <a:pPr algn="r">
              <a:lnSpc>
                <a:spcPct val="100000"/>
              </a:lnSpc>
            </a:pPr>
            <a:r>
              <a:rPr b="0" lang="en-AU" sz="800" spc="-1" strike="noStrike">
                <a:latin typeface="Arial"/>
              </a:rPr>
              <a:t>. </a:t>
            </a:r>
            <a:fld id="{C5155B12-2E55-4475-855F-BE9E285F2F9E}" type="slidenum">
              <a:rPr b="0" lang="en-AU" sz="800" spc="-1" strike="noStrike">
                <a:latin typeface="Arial"/>
              </a:rPr>
              <a:t>1</a:t>
            </a:fld>
            <a:endParaRPr b="0" lang="en-AU" sz="800" spc="-1" strike="noStrike">
              <a:latin typeface="Arial"/>
            </a:endParaRPr>
          </a:p>
        </p:txBody>
      </p:sp>
      <p:sp>
        <p:nvSpPr>
          <p:cNvPr id="799" name="Line 4"/>
          <p:cNvSpPr/>
          <p:nvPr/>
        </p:nvSpPr>
        <p:spPr>
          <a:xfrm>
            <a:off x="-7920" y="892800"/>
            <a:ext cx="10103040" cy="5400"/>
          </a:xfrm>
          <a:prstGeom prst="line">
            <a:avLst/>
          </a:prstGeom>
          <a:ln w="72000">
            <a:solidFill>
              <a:srgbClr val="ffff00"/>
            </a:solidFill>
            <a:round/>
          </a:ln>
        </p:spPr>
        <p:style>
          <a:lnRef idx="0"/>
          <a:fillRef idx="0"/>
          <a:effectRef idx="0"/>
          <a:fontRef idx="minor"/>
        </p:style>
      </p:sp>
      <p:sp>
        <p:nvSpPr>
          <p:cNvPr id="800" name="CustomShape 5"/>
          <p:cNvSpPr/>
          <p:nvPr/>
        </p:nvSpPr>
        <p:spPr>
          <a:xfrm>
            <a:off x="430200" y="7000200"/>
            <a:ext cx="3198240" cy="431280"/>
          </a:xfrm>
          <a:prstGeom prst="rect">
            <a:avLst/>
          </a:prstGeom>
          <a:noFill/>
          <a:ln>
            <a:noFill/>
          </a:ln>
        </p:spPr>
        <p:style>
          <a:lnRef idx="0"/>
          <a:fillRef idx="0"/>
          <a:effectRef idx="0"/>
          <a:fontRef idx="minor"/>
        </p:style>
        <p:txBody>
          <a:bodyPr lIns="90000" rIns="90000" tIns="45000" bIns="45000" anchor="ctr" anchorCtr="1"/>
          <a:p>
            <a:r>
              <a:rPr b="0" lang="en-AU" sz="1200" spc="-1" strike="noStrike">
                <a:latin typeface="Arial"/>
              </a:rPr>
              <a:t>Slides courtesy of </a:t>
            </a:r>
            <a:r>
              <a:rPr b="0" lang="en-AU" sz="1200" spc="-1" strike="noStrike" u="sng">
                <a:solidFill>
                  <a:srgbClr val="0000ff"/>
                </a:solidFill>
                <a:uFillTx/>
                <a:latin typeface="Arial"/>
                <a:hlinkClick r:id="rId2"/>
              </a:rPr>
              <a:t>www.robertbrain.com</a:t>
            </a:r>
            <a:r>
              <a:rPr b="0" lang="en-AU" sz="1200" spc="-1" strike="noStrike">
                <a:solidFill>
                  <a:srgbClr val="0000ff"/>
                </a:solidFill>
                <a:latin typeface="Arial"/>
              </a:rPr>
              <a:t> </a:t>
            </a:r>
            <a:endParaRPr b="0" lang="en-AU" sz="1200" spc="-1" strike="noStrike">
              <a:latin typeface="Arial"/>
            </a:endParaRPr>
          </a:p>
          <a:p>
            <a:r>
              <a:rPr b="0" lang="en-AU" sz="1200" spc="-1" strike="noStrike">
                <a:solidFill>
                  <a:srgbClr val="0000ff"/>
                </a:solidFill>
                <a:latin typeface="Arial"/>
              </a:rPr>
              <a:t>(c) Copyright 2014-2017</a:t>
            </a:r>
            <a:endParaRPr b="0" lang="en-AU" sz="1200" spc="-1" strike="noStrike">
              <a:latin typeface="Arial"/>
            </a:endParaRPr>
          </a:p>
        </p:txBody>
      </p:sp>
      <p:pic>
        <p:nvPicPr>
          <p:cNvPr id="801" name="" descr=""/>
          <p:cNvPicPr/>
          <p:nvPr/>
        </p:nvPicPr>
        <p:blipFill>
          <a:blip r:embed="rId3"/>
          <a:stretch/>
        </p:blipFill>
        <p:spPr>
          <a:xfrm>
            <a:off x="184680" y="6977160"/>
            <a:ext cx="389520" cy="349920"/>
          </a:xfrm>
          <a:prstGeom prst="rect">
            <a:avLst/>
          </a:prstGeom>
          <a:ln>
            <a:noFill/>
          </a:ln>
        </p:spPr>
      </p:pic>
      <p:pic>
        <p:nvPicPr>
          <p:cNvPr id="802" name="" descr=""/>
          <p:cNvPicPr/>
          <p:nvPr/>
        </p:nvPicPr>
        <p:blipFill>
          <a:blip r:embed="rId4"/>
          <a:stretch/>
        </p:blipFill>
        <p:spPr>
          <a:xfrm>
            <a:off x="8410680" y="6911640"/>
            <a:ext cx="723240" cy="475560"/>
          </a:xfrm>
          <a:prstGeom prst="rect">
            <a:avLst/>
          </a:prstGeom>
          <a:ln>
            <a:noFill/>
          </a:ln>
        </p:spPr>
      </p:pic>
      <p:sp>
        <p:nvSpPr>
          <p:cNvPr id="803" name="PlaceHolder 6"/>
          <p:cNvSpPr>
            <a:spLocks noGrp="1"/>
          </p:cNvSpPr>
          <p:nvPr>
            <p:ph type="title"/>
          </p:nvPr>
        </p:nvSpPr>
        <p:spPr>
          <a:xfrm>
            <a:off x="504000" y="301320"/>
            <a:ext cx="9072000" cy="1261800"/>
          </a:xfrm>
          <a:prstGeom prst="rect">
            <a:avLst/>
          </a:prstGeom>
        </p:spPr>
        <p:txBody>
          <a:bodyPr lIns="0" rIns="0" tIns="0" bIns="0" anchor="ctr"/>
          <a:p>
            <a:pPr algn="ctr"/>
            <a:r>
              <a:rPr b="0" lang="en-AU" sz="4400" spc="-1" strike="noStrike">
                <a:latin typeface="Arial"/>
              </a:rPr>
              <a:t>Click to edit the title text format</a:t>
            </a:r>
            <a:endParaRPr b="0" lang="en-AU" sz="4400" spc="-1" strike="noStrike">
              <a:latin typeface="Arial"/>
            </a:endParaRPr>
          </a:p>
        </p:txBody>
      </p:sp>
      <p:sp>
        <p:nvSpPr>
          <p:cNvPr id="804" name="PlaceHolder 7"/>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CustomShape 1"/>
          <p:cNvSpPr/>
          <p:nvPr/>
        </p:nvSpPr>
        <p:spPr>
          <a:xfrm>
            <a:off x="0" y="0"/>
            <a:ext cx="2159640" cy="899640"/>
          </a:xfrm>
          <a:prstGeom prst="rect">
            <a:avLst/>
          </a:prstGeom>
          <a:solidFill>
            <a:srgbClr val="00ffff"/>
          </a:solidFill>
          <a:ln>
            <a:noFill/>
          </a:ln>
        </p:spPr>
        <p:style>
          <a:lnRef idx="0"/>
          <a:fillRef idx="0"/>
          <a:effectRef idx="0"/>
          <a:fontRef idx="minor"/>
        </p:style>
        <p:txBody>
          <a:bodyPr lIns="90000" rIns="90000" tIns="45000" bIns="45000" anchor="ctr" anchorCtr="1"/>
          <a:p>
            <a:pPr algn="ctr">
              <a:lnSpc>
                <a:spcPct val="100000"/>
              </a:lnSpc>
            </a:pPr>
            <a:r>
              <a:rPr b="1" lang="en-AU" sz="2000" spc="-1" strike="noStrike">
                <a:latin typeface="Arial"/>
              </a:rPr>
              <a:t>Technical</a:t>
            </a:r>
            <a:br/>
            <a:r>
              <a:rPr b="1" lang="en-AU" sz="2000" spc="-1" strike="noStrike">
                <a:latin typeface="Arial"/>
              </a:rPr>
              <a:t>Analysis</a:t>
            </a:r>
            <a:endParaRPr b="0" lang="en-AU" sz="2000" spc="-1" strike="noStrike">
              <a:latin typeface="Arial"/>
            </a:endParaRPr>
          </a:p>
        </p:txBody>
      </p:sp>
      <p:sp>
        <p:nvSpPr>
          <p:cNvPr id="45" name="CustomShape 2"/>
          <p:cNvSpPr/>
          <p:nvPr/>
        </p:nvSpPr>
        <p:spPr>
          <a:xfrm>
            <a:off x="2160000" y="0"/>
            <a:ext cx="7919640" cy="899640"/>
          </a:xfrm>
          <a:prstGeom prst="rect">
            <a:avLst/>
          </a:prstGeom>
          <a:gradFill>
            <a:gsLst>
              <a:gs pos="0">
                <a:srgbClr val="000080"/>
              </a:gs>
              <a:gs pos="100000">
                <a:srgbClr val="ffffff"/>
              </a:gs>
            </a:gsLst>
            <a:lin ang="2700000"/>
          </a:gradFill>
          <a:ln>
            <a:noFill/>
          </a:ln>
        </p:spPr>
        <p:style>
          <a:lnRef idx="0"/>
          <a:fillRef idx="0"/>
          <a:effectRef idx="0"/>
          <a:fontRef idx="minor"/>
        </p:style>
        <p:txBody>
          <a:bodyPr lIns="90000" rIns="90000" tIns="45000" bIns="45000" anchor="ctr" anchorCtr="1"/>
          <a:p>
            <a:pPr algn="ctr">
              <a:lnSpc>
                <a:spcPct val="100000"/>
              </a:lnSpc>
            </a:pPr>
            <a:r>
              <a:rPr b="1" lang="en-AU" sz="2800" spc="-1" strike="noStrike">
                <a:solidFill>
                  <a:srgbClr val="ffffff"/>
                </a:solidFill>
                <a:latin typeface="Arial"/>
              </a:rPr>
              <a:t>The ATAA can help you with T.A.</a:t>
            </a:r>
            <a:endParaRPr b="0" lang="en-AU" sz="2800" spc="-1" strike="noStrike">
              <a:latin typeface="Arial"/>
            </a:endParaRPr>
          </a:p>
        </p:txBody>
      </p:sp>
      <p:sp>
        <p:nvSpPr>
          <p:cNvPr id="46" name="Line 3"/>
          <p:cNvSpPr/>
          <p:nvPr/>
        </p:nvSpPr>
        <p:spPr>
          <a:xfrm>
            <a:off x="-7920" y="893520"/>
            <a:ext cx="10103040" cy="5400"/>
          </a:xfrm>
          <a:prstGeom prst="line">
            <a:avLst/>
          </a:prstGeom>
          <a:ln w="72000">
            <a:solidFill>
              <a:srgbClr val="ffff00"/>
            </a:solidFill>
            <a:round/>
          </a:ln>
        </p:spPr>
        <p:style>
          <a:lnRef idx="0"/>
          <a:fillRef idx="0"/>
          <a:effectRef idx="0"/>
          <a:fontRef idx="minor"/>
        </p:style>
      </p:sp>
      <p:sp>
        <p:nvSpPr>
          <p:cNvPr id="47" name="CustomShape 4"/>
          <p:cNvSpPr/>
          <p:nvPr/>
        </p:nvSpPr>
        <p:spPr>
          <a:xfrm>
            <a:off x="430560" y="7000560"/>
            <a:ext cx="3198240" cy="431280"/>
          </a:xfrm>
          <a:prstGeom prst="rect">
            <a:avLst/>
          </a:prstGeom>
          <a:noFill/>
          <a:ln>
            <a:noFill/>
          </a:ln>
        </p:spPr>
        <p:style>
          <a:lnRef idx="0"/>
          <a:fillRef idx="0"/>
          <a:effectRef idx="0"/>
          <a:fontRef idx="minor"/>
        </p:style>
        <p:txBody>
          <a:bodyPr lIns="90000" rIns="90000" tIns="45000" bIns="45000" anchor="ctr" anchorCtr="1"/>
          <a:p>
            <a:r>
              <a:rPr b="0" lang="en-AU" sz="1200" spc="-1" strike="noStrike">
                <a:latin typeface="Arial"/>
              </a:rPr>
              <a:t>Slides courtesy of </a:t>
            </a:r>
            <a:r>
              <a:rPr b="0" lang="en-AU" sz="1200" spc="-1" strike="noStrike" u="sng">
                <a:solidFill>
                  <a:srgbClr val="0000ff"/>
                </a:solidFill>
                <a:uFillTx/>
                <a:latin typeface="Arial"/>
                <a:hlinkClick r:id="rId2"/>
              </a:rPr>
              <a:t>www.robertbrain.com</a:t>
            </a:r>
            <a:r>
              <a:rPr b="0" lang="en-AU" sz="1200" spc="-1" strike="noStrike">
                <a:solidFill>
                  <a:srgbClr val="0000ff"/>
                </a:solidFill>
                <a:latin typeface="Arial"/>
              </a:rPr>
              <a:t> </a:t>
            </a:r>
            <a:endParaRPr b="0" lang="en-AU" sz="1200" spc="-1" strike="noStrike">
              <a:latin typeface="Arial"/>
            </a:endParaRPr>
          </a:p>
          <a:p>
            <a:r>
              <a:rPr b="0" lang="en-AU" sz="1200" spc="-1" strike="noStrike">
                <a:solidFill>
                  <a:srgbClr val="0000ff"/>
                </a:solidFill>
                <a:latin typeface="Arial"/>
              </a:rPr>
              <a:t>(c) Copyright 2014-2017</a:t>
            </a:r>
            <a:endParaRPr b="0" lang="en-AU" sz="1200" spc="-1" strike="noStrike">
              <a:latin typeface="Arial"/>
            </a:endParaRPr>
          </a:p>
        </p:txBody>
      </p:sp>
      <p:pic>
        <p:nvPicPr>
          <p:cNvPr id="48" name="" descr=""/>
          <p:cNvPicPr/>
          <p:nvPr/>
        </p:nvPicPr>
        <p:blipFill>
          <a:blip r:embed="rId3"/>
          <a:stretch/>
        </p:blipFill>
        <p:spPr>
          <a:xfrm>
            <a:off x="185040" y="6977520"/>
            <a:ext cx="389520" cy="349920"/>
          </a:xfrm>
          <a:prstGeom prst="rect">
            <a:avLst/>
          </a:prstGeom>
          <a:ln>
            <a:noFill/>
          </a:ln>
        </p:spPr>
      </p:pic>
      <p:pic>
        <p:nvPicPr>
          <p:cNvPr id="49" name="" descr=""/>
          <p:cNvPicPr/>
          <p:nvPr/>
        </p:nvPicPr>
        <p:blipFill>
          <a:blip r:embed="rId4"/>
          <a:stretch/>
        </p:blipFill>
        <p:spPr>
          <a:xfrm>
            <a:off x="8911440" y="6889320"/>
            <a:ext cx="723240" cy="475560"/>
          </a:xfrm>
          <a:prstGeom prst="rect">
            <a:avLst/>
          </a:prstGeom>
          <a:ln>
            <a:noFill/>
          </a:ln>
        </p:spPr>
      </p:pic>
      <p:sp>
        <p:nvSpPr>
          <p:cNvPr id="50" name="PlaceHolder 5"/>
          <p:cNvSpPr>
            <a:spLocks noGrp="1"/>
          </p:cNvSpPr>
          <p:nvPr>
            <p:ph type="title"/>
          </p:nvPr>
        </p:nvSpPr>
        <p:spPr>
          <a:xfrm>
            <a:off x="504000" y="925200"/>
            <a:ext cx="9071280" cy="637920"/>
          </a:xfrm>
          <a:prstGeom prst="rect">
            <a:avLst/>
          </a:prstGeom>
        </p:spPr>
        <p:txBody>
          <a:bodyPr lIns="0" rIns="0" tIns="0" bIns="0" anchor="ctr"/>
          <a:p>
            <a:r>
              <a:rPr b="0" lang="en-AU" sz="1800" spc="-1" strike="noStrike">
                <a:latin typeface="Arial"/>
              </a:rPr>
              <a:t>Click to edit the title text format</a:t>
            </a:r>
            <a:endParaRPr b="0" lang="en-AU" sz="1800" spc="-1" strike="noStrike">
              <a:latin typeface="Arial"/>
            </a:endParaRPr>
          </a:p>
        </p:txBody>
      </p:sp>
      <p:sp>
        <p:nvSpPr>
          <p:cNvPr id="51" name="PlaceHolder 6"/>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1" name="CustomShape 1"/>
          <p:cNvSpPr/>
          <p:nvPr/>
        </p:nvSpPr>
        <p:spPr>
          <a:xfrm>
            <a:off x="0" y="0"/>
            <a:ext cx="2159640" cy="899640"/>
          </a:xfrm>
          <a:prstGeom prst="rect">
            <a:avLst/>
          </a:prstGeom>
          <a:solidFill>
            <a:srgbClr val="00ffff"/>
          </a:solidFill>
          <a:ln>
            <a:noFill/>
          </a:ln>
        </p:spPr>
        <p:style>
          <a:lnRef idx="0"/>
          <a:fillRef idx="0"/>
          <a:effectRef idx="0"/>
          <a:fontRef idx="minor"/>
        </p:style>
        <p:txBody>
          <a:bodyPr lIns="90000" rIns="90000" tIns="45000" bIns="45000" anchor="ctr" anchorCtr="1"/>
          <a:p>
            <a:pPr algn="ctr">
              <a:lnSpc>
                <a:spcPct val="100000"/>
              </a:lnSpc>
            </a:pPr>
            <a:r>
              <a:rPr b="1" lang="en-AU" sz="2000" spc="-1" strike="noStrike">
                <a:latin typeface="Arial"/>
              </a:rPr>
              <a:t>Technical</a:t>
            </a:r>
            <a:br/>
            <a:r>
              <a:rPr b="1" lang="en-AU" sz="2000" spc="-1" strike="noStrike">
                <a:latin typeface="Arial"/>
              </a:rPr>
              <a:t>Analysis</a:t>
            </a:r>
            <a:endParaRPr b="0" lang="en-AU" sz="2000" spc="-1" strike="noStrike">
              <a:latin typeface="Arial"/>
            </a:endParaRPr>
          </a:p>
        </p:txBody>
      </p:sp>
      <p:sp>
        <p:nvSpPr>
          <p:cNvPr id="842" name="CustomShape 2"/>
          <p:cNvSpPr/>
          <p:nvPr/>
        </p:nvSpPr>
        <p:spPr>
          <a:xfrm>
            <a:off x="2160000" y="0"/>
            <a:ext cx="7919640" cy="899640"/>
          </a:xfrm>
          <a:prstGeom prst="rect">
            <a:avLst/>
          </a:prstGeom>
          <a:gradFill>
            <a:gsLst>
              <a:gs pos="0">
                <a:srgbClr val="ffff00"/>
              </a:gs>
              <a:gs pos="100000">
                <a:srgbClr val="800000"/>
              </a:gs>
            </a:gsLst>
            <a:lin ang="0"/>
          </a:gradFill>
          <a:ln>
            <a:noFill/>
          </a:ln>
        </p:spPr>
        <p:style>
          <a:lnRef idx="0"/>
          <a:fillRef idx="0"/>
          <a:effectRef idx="0"/>
          <a:fontRef idx="minor"/>
        </p:style>
        <p:txBody>
          <a:bodyPr lIns="90000" rIns="90000" tIns="45000" bIns="45000" anchor="ctr" anchorCtr="1"/>
          <a:p>
            <a:pPr algn="ctr">
              <a:lnSpc>
                <a:spcPct val="100000"/>
              </a:lnSpc>
            </a:pPr>
            <a:r>
              <a:rPr b="1" lang="en-AU" sz="2800" spc="-1" strike="noStrike">
                <a:solidFill>
                  <a:srgbClr val="ffffff"/>
                </a:solidFill>
                <a:latin typeface="Arial"/>
              </a:rPr>
              <a:t>Specialist Topics</a:t>
            </a:r>
            <a:endParaRPr b="0" lang="en-AU" sz="2800" spc="-1" strike="noStrike">
              <a:latin typeface="Arial"/>
            </a:endParaRPr>
          </a:p>
        </p:txBody>
      </p:sp>
      <p:sp>
        <p:nvSpPr>
          <p:cNvPr id="843" name="Line 3"/>
          <p:cNvSpPr/>
          <p:nvPr/>
        </p:nvSpPr>
        <p:spPr>
          <a:xfrm>
            <a:off x="-7920" y="892800"/>
            <a:ext cx="10103040" cy="5400"/>
          </a:xfrm>
          <a:prstGeom prst="line">
            <a:avLst/>
          </a:prstGeom>
          <a:ln w="72000">
            <a:solidFill>
              <a:srgbClr val="ffff00"/>
            </a:solidFill>
            <a:round/>
          </a:ln>
        </p:spPr>
        <p:style>
          <a:lnRef idx="0"/>
          <a:fillRef idx="0"/>
          <a:effectRef idx="0"/>
          <a:fontRef idx="minor"/>
        </p:style>
      </p:sp>
      <p:sp>
        <p:nvSpPr>
          <p:cNvPr id="844" name="CustomShape 4"/>
          <p:cNvSpPr/>
          <p:nvPr/>
        </p:nvSpPr>
        <p:spPr>
          <a:xfrm>
            <a:off x="430200" y="7000200"/>
            <a:ext cx="3198240" cy="431280"/>
          </a:xfrm>
          <a:prstGeom prst="rect">
            <a:avLst/>
          </a:prstGeom>
          <a:noFill/>
          <a:ln>
            <a:noFill/>
          </a:ln>
        </p:spPr>
        <p:style>
          <a:lnRef idx="0"/>
          <a:fillRef idx="0"/>
          <a:effectRef idx="0"/>
          <a:fontRef idx="minor"/>
        </p:style>
        <p:txBody>
          <a:bodyPr lIns="90000" rIns="90000" tIns="45000" bIns="45000" anchor="ctr" anchorCtr="1"/>
          <a:p>
            <a:r>
              <a:rPr b="0" lang="en-AU" sz="1200" spc="-1" strike="noStrike">
                <a:latin typeface="Arial"/>
              </a:rPr>
              <a:t>Slides courtesy of </a:t>
            </a:r>
            <a:r>
              <a:rPr b="0" lang="en-AU" sz="1200" spc="-1" strike="noStrike" u="sng">
                <a:solidFill>
                  <a:srgbClr val="0000ff"/>
                </a:solidFill>
                <a:uFillTx/>
                <a:latin typeface="Arial"/>
                <a:hlinkClick r:id="rId2"/>
              </a:rPr>
              <a:t>www.robertbrain.com</a:t>
            </a:r>
            <a:r>
              <a:rPr b="0" lang="en-AU" sz="1200" spc="-1" strike="noStrike">
                <a:solidFill>
                  <a:srgbClr val="0000ff"/>
                </a:solidFill>
                <a:latin typeface="Arial"/>
              </a:rPr>
              <a:t> </a:t>
            </a:r>
            <a:endParaRPr b="0" lang="en-AU" sz="1200" spc="-1" strike="noStrike">
              <a:latin typeface="Arial"/>
            </a:endParaRPr>
          </a:p>
          <a:p>
            <a:r>
              <a:rPr b="0" lang="en-AU" sz="1200" spc="-1" strike="noStrike">
                <a:solidFill>
                  <a:srgbClr val="0000ff"/>
                </a:solidFill>
                <a:latin typeface="Arial"/>
              </a:rPr>
              <a:t>(c) Copyright 2014</a:t>
            </a:r>
            <a:endParaRPr b="0" lang="en-AU" sz="1200" spc="-1" strike="noStrike">
              <a:latin typeface="Arial"/>
            </a:endParaRPr>
          </a:p>
        </p:txBody>
      </p:sp>
      <p:pic>
        <p:nvPicPr>
          <p:cNvPr id="845" name="" descr=""/>
          <p:cNvPicPr/>
          <p:nvPr/>
        </p:nvPicPr>
        <p:blipFill>
          <a:blip r:embed="rId3"/>
          <a:stretch/>
        </p:blipFill>
        <p:spPr>
          <a:xfrm>
            <a:off x="184680" y="6977160"/>
            <a:ext cx="389520" cy="349920"/>
          </a:xfrm>
          <a:prstGeom prst="rect">
            <a:avLst/>
          </a:prstGeom>
          <a:ln>
            <a:noFill/>
          </a:ln>
        </p:spPr>
      </p:pic>
      <p:sp>
        <p:nvSpPr>
          <p:cNvPr id="846" name="PlaceHolder 5"/>
          <p:cNvSpPr>
            <a:spLocks noGrp="1"/>
          </p:cNvSpPr>
          <p:nvPr>
            <p:ph type="title"/>
          </p:nvPr>
        </p:nvSpPr>
        <p:spPr>
          <a:xfrm>
            <a:off x="504000" y="301320"/>
            <a:ext cx="9072000" cy="1261800"/>
          </a:xfrm>
          <a:prstGeom prst="rect">
            <a:avLst/>
          </a:prstGeom>
        </p:spPr>
        <p:txBody>
          <a:bodyPr lIns="0" rIns="0" tIns="0" bIns="0" anchor="ctr"/>
          <a:p>
            <a:pPr algn="ctr"/>
            <a:r>
              <a:rPr b="0" lang="en-AU" sz="4400" spc="-1" strike="noStrike">
                <a:latin typeface="Arial"/>
              </a:rPr>
              <a:t>Click to edit the title text format</a:t>
            </a:r>
            <a:endParaRPr b="0" lang="en-AU" sz="4400" spc="-1" strike="noStrike">
              <a:latin typeface="Arial"/>
            </a:endParaRPr>
          </a:p>
        </p:txBody>
      </p:sp>
      <p:sp>
        <p:nvSpPr>
          <p:cNvPr id="847" name="PlaceHolder 6"/>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4" name="CustomShape 1"/>
          <p:cNvSpPr/>
          <p:nvPr/>
        </p:nvSpPr>
        <p:spPr>
          <a:xfrm>
            <a:off x="0" y="0"/>
            <a:ext cx="2159640" cy="899640"/>
          </a:xfrm>
          <a:prstGeom prst="rect">
            <a:avLst/>
          </a:prstGeom>
          <a:solidFill>
            <a:srgbClr val="00ffff"/>
          </a:solidFill>
          <a:ln>
            <a:noFill/>
          </a:ln>
        </p:spPr>
        <p:style>
          <a:lnRef idx="0"/>
          <a:fillRef idx="0"/>
          <a:effectRef idx="0"/>
          <a:fontRef idx="minor"/>
        </p:style>
        <p:txBody>
          <a:bodyPr lIns="90000" rIns="90000" tIns="45000" bIns="45000" anchor="ctr" anchorCtr="1"/>
          <a:p>
            <a:pPr algn="ctr">
              <a:lnSpc>
                <a:spcPct val="100000"/>
              </a:lnSpc>
            </a:pPr>
            <a:r>
              <a:rPr b="1" lang="en-AU" sz="2000" spc="-1" strike="noStrike">
                <a:latin typeface="Arial"/>
              </a:rPr>
              <a:t>Technical</a:t>
            </a:r>
            <a:br/>
            <a:r>
              <a:rPr b="1" lang="en-AU" sz="2000" spc="-1" strike="noStrike">
                <a:latin typeface="Arial"/>
              </a:rPr>
              <a:t>Analysis</a:t>
            </a:r>
            <a:endParaRPr b="0" lang="en-AU" sz="2000" spc="-1" strike="noStrike">
              <a:latin typeface="Arial"/>
            </a:endParaRPr>
          </a:p>
        </p:txBody>
      </p:sp>
      <p:sp>
        <p:nvSpPr>
          <p:cNvPr id="885" name="CustomShape 2"/>
          <p:cNvSpPr/>
          <p:nvPr/>
        </p:nvSpPr>
        <p:spPr>
          <a:xfrm>
            <a:off x="2160000" y="0"/>
            <a:ext cx="7919640" cy="899640"/>
          </a:xfrm>
          <a:prstGeom prst="rect">
            <a:avLst/>
          </a:prstGeom>
          <a:gradFill>
            <a:gsLst>
              <a:gs pos="0">
                <a:srgbClr val="ffff66"/>
              </a:gs>
              <a:gs pos="100000">
                <a:srgbClr val="996633"/>
              </a:gs>
            </a:gsLst>
            <a:lin ang="2700000"/>
          </a:gradFill>
          <a:ln>
            <a:noFill/>
          </a:ln>
        </p:spPr>
        <p:style>
          <a:lnRef idx="0"/>
          <a:fillRef idx="0"/>
          <a:effectRef idx="0"/>
          <a:fontRef idx="minor"/>
        </p:style>
        <p:txBody>
          <a:bodyPr lIns="90000" rIns="90000" tIns="45000" bIns="45000" anchor="ctr" anchorCtr="1"/>
          <a:p>
            <a:pPr algn="ctr">
              <a:lnSpc>
                <a:spcPct val="100000"/>
              </a:lnSpc>
            </a:pPr>
            <a:r>
              <a:rPr b="1" lang="en-AU" sz="2800" spc="-1" strike="noStrike">
                <a:solidFill>
                  <a:srgbClr val="0000ff"/>
                </a:solidFill>
                <a:latin typeface="Arial"/>
              </a:rPr>
              <a:t>Charting Software</a:t>
            </a:r>
            <a:endParaRPr b="0" lang="en-AU" sz="2800" spc="-1" strike="noStrike">
              <a:latin typeface="Arial"/>
            </a:endParaRPr>
          </a:p>
        </p:txBody>
      </p:sp>
      <p:sp>
        <p:nvSpPr>
          <p:cNvPr id="886" name="Line 3"/>
          <p:cNvSpPr/>
          <p:nvPr/>
        </p:nvSpPr>
        <p:spPr>
          <a:xfrm>
            <a:off x="-7920" y="892800"/>
            <a:ext cx="10103040" cy="5400"/>
          </a:xfrm>
          <a:prstGeom prst="line">
            <a:avLst/>
          </a:prstGeom>
          <a:ln w="72000">
            <a:solidFill>
              <a:srgbClr val="ffff00"/>
            </a:solidFill>
            <a:round/>
          </a:ln>
        </p:spPr>
        <p:style>
          <a:lnRef idx="0"/>
          <a:fillRef idx="0"/>
          <a:effectRef idx="0"/>
          <a:fontRef idx="minor"/>
        </p:style>
      </p:sp>
      <p:sp>
        <p:nvSpPr>
          <p:cNvPr id="887" name="CustomShape 4"/>
          <p:cNvSpPr/>
          <p:nvPr/>
        </p:nvSpPr>
        <p:spPr>
          <a:xfrm>
            <a:off x="430200" y="7000200"/>
            <a:ext cx="3198240" cy="431280"/>
          </a:xfrm>
          <a:prstGeom prst="rect">
            <a:avLst/>
          </a:prstGeom>
          <a:noFill/>
          <a:ln>
            <a:noFill/>
          </a:ln>
        </p:spPr>
        <p:style>
          <a:lnRef idx="0"/>
          <a:fillRef idx="0"/>
          <a:effectRef idx="0"/>
          <a:fontRef idx="minor"/>
        </p:style>
        <p:txBody>
          <a:bodyPr lIns="90000" rIns="90000" tIns="45000" bIns="45000" anchor="ctr" anchorCtr="1"/>
          <a:p>
            <a:r>
              <a:rPr b="0" lang="en-AU" sz="1200" spc="-1" strike="noStrike">
                <a:latin typeface="Arial"/>
              </a:rPr>
              <a:t>Slides courtesy of </a:t>
            </a:r>
            <a:r>
              <a:rPr b="0" lang="en-AU" sz="1200" spc="-1" strike="noStrike" u="sng">
                <a:solidFill>
                  <a:srgbClr val="0000ff"/>
                </a:solidFill>
                <a:uFillTx/>
                <a:latin typeface="Arial"/>
                <a:hlinkClick r:id="rId2"/>
              </a:rPr>
              <a:t>www.robertbrain.com</a:t>
            </a:r>
            <a:r>
              <a:rPr b="0" lang="en-AU" sz="1200" spc="-1" strike="noStrike">
                <a:solidFill>
                  <a:srgbClr val="0000ff"/>
                </a:solidFill>
                <a:latin typeface="Arial"/>
              </a:rPr>
              <a:t> </a:t>
            </a:r>
            <a:endParaRPr b="0" lang="en-AU" sz="1200" spc="-1" strike="noStrike">
              <a:latin typeface="Arial"/>
            </a:endParaRPr>
          </a:p>
          <a:p>
            <a:r>
              <a:rPr b="0" lang="en-AU" sz="1200" spc="-1" strike="noStrike">
                <a:solidFill>
                  <a:srgbClr val="0000ff"/>
                </a:solidFill>
                <a:latin typeface="Arial"/>
              </a:rPr>
              <a:t>(c) Copyright 2014-2017</a:t>
            </a:r>
            <a:endParaRPr b="0" lang="en-AU" sz="1200" spc="-1" strike="noStrike">
              <a:latin typeface="Arial"/>
            </a:endParaRPr>
          </a:p>
        </p:txBody>
      </p:sp>
      <p:pic>
        <p:nvPicPr>
          <p:cNvPr id="888" name="" descr=""/>
          <p:cNvPicPr/>
          <p:nvPr/>
        </p:nvPicPr>
        <p:blipFill>
          <a:blip r:embed="rId3"/>
          <a:stretch/>
        </p:blipFill>
        <p:spPr>
          <a:xfrm>
            <a:off x="184680" y="6977160"/>
            <a:ext cx="389520" cy="349920"/>
          </a:xfrm>
          <a:prstGeom prst="rect">
            <a:avLst/>
          </a:prstGeom>
          <a:ln>
            <a:noFill/>
          </a:ln>
        </p:spPr>
      </p:pic>
      <p:pic>
        <p:nvPicPr>
          <p:cNvPr id="889" name="" descr=""/>
          <p:cNvPicPr/>
          <p:nvPr/>
        </p:nvPicPr>
        <p:blipFill>
          <a:blip r:embed="rId4"/>
          <a:stretch/>
        </p:blipFill>
        <p:spPr>
          <a:xfrm>
            <a:off x="8410680" y="6911640"/>
            <a:ext cx="723240" cy="475560"/>
          </a:xfrm>
          <a:prstGeom prst="rect">
            <a:avLst/>
          </a:prstGeom>
          <a:ln>
            <a:noFill/>
          </a:ln>
        </p:spPr>
      </p:pic>
      <p:sp>
        <p:nvSpPr>
          <p:cNvPr id="890" name="PlaceHolder 5"/>
          <p:cNvSpPr>
            <a:spLocks noGrp="1"/>
          </p:cNvSpPr>
          <p:nvPr>
            <p:ph type="title"/>
          </p:nvPr>
        </p:nvSpPr>
        <p:spPr>
          <a:xfrm>
            <a:off x="504000" y="925200"/>
            <a:ext cx="9071280" cy="637920"/>
          </a:xfrm>
          <a:prstGeom prst="rect">
            <a:avLst/>
          </a:prstGeom>
        </p:spPr>
        <p:txBody>
          <a:bodyPr lIns="0" rIns="0" tIns="0" bIns="0" anchor="ctr"/>
          <a:p>
            <a:r>
              <a:rPr b="0" lang="en-AU" sz="1800" spc="-1" strike="noStrike">
                <a:latin typeface="Arial"/>
              </a:rPr>
              <a:t>Click to edit the title text format</a:t>
            </a:r>
            <a:endParaRPr b="0" lang="en-AU" sz="1800" spc="-1" strike="noStrike">
              <a:latin typeface="Arial"/>
            </a:endParaRPr>
          </a:p>
        </p:txBody>
      </p:sp>
      <p:sp>
        <p:nvSpPr>
          <p:cNvPr id="891" name="PlaceHolder 6"/>
          <p:cNvSpPr>
            <a:spLocks noGrp="1"/>
          </p:cNvSpPr>
          <p:nvPr>
            <p:ph type="body"/>
          </p:nvPr>
        </p:nvSpPr>
        <p:spPr>
          <a:xfrm>
            <a:off x="504000" y="1769040"/>
            <a:ext cx="9071280" cy="4384440"/>
          </a:xfrm>
          <a:prstGeom prst="rect">
            <a:avLst/>
          </a:prstGeom>
        </p:spPr>
        <p:txBody>
          <a:bodyPr lIns="0" rIns="0" tIns="0" bIns="0"/>
          <a:p>
            <a:pPr marL="432000" indent="-324000">
              <a:spcBef>
                <a:spcPts val="1417"/>
              </a:spcBef>
              <a:buClr>
                <a:srgbClr val="000000"/>
              </a:buClr>
              <a:buSzPct val="45000"/>
              <a:buFont typeface="Wingdings" charset="2"/>
              <a:buChar char=""/>
            </a:pPr>
            <a:r>
              <a:rPr b="0" lang="en-AU" sz="1800" spc="-1" strike="noStrike">
                <a:latin typeface="Arial"/>
              </a:rPr>
              <a:t>Click to edit the outline text format</a:t>
            </a:r>
            <a:endParaRPr b="0" lang="en-AU" sz="1800" spc="-1" strike="noStrike">
              <a:latin typeface="Arial"/>
            </a:endParaRPr>
          </a:p>
          <a:p>
            <a:pPr lvl="1" marL="864000" indent="-324000">
              <a:spcBef>
                <a:spcPts val="1134"/>
              </a:spcBef>
              <a:buClr>
                <a:srgbClr val="000000"/>
              </a:buClr>
              <a:buSzPct val="75000"/>
              <a:buFont typeface="Symbol" charset="2"/>
              <a:buChar char=""/>
            </a:pPr>
            <a:r>
              <a:rPr b="0" lang="en-AU" sz="1800" spc="-1" strike="noStrike">
                <a:latin typeface="Arial"/>
              </a:rPr>
              <a:t>Second Outline Level</a:t>
            </a:r>
            <a:endParaRPr b="0" lang="en-AU" sz="1800" spc="-1" strike="noStrike">
              <a:latin typeface="Arial"/>
            </a:endParaRPr>
          </a:p>
          <a:p>
            <a:pPr lvl="2" marL="1296000" indent="-288000">
              <a:spcBef>
                <a:spcPts val="850"/>
              </a:spcBef>
              <a:buClr>
                <a:srgbClr val="000000"/>
              </a:buClr>
              <a:buSzPct val="45000"/>
              <a:buFont typeface="Wingdings" charset="2"/>
              <a:buChar char=""/>
            </a:pPr>
            <a:r>
              <a:rPr b="0" lang="en-AU" sz="1800" spc="-1" strike="noStrike">
                <a:latin typeface="Arial"/>
              </a:rPr>
              <a:t>Third Outline Level</a:t>
            </a:r>
            <a:endParaRPr b="0" lang="en-AU" sz="1800" spc="-1" strike="noStrike">
              <a:latin typeface="Arial"/>
            </a:endParaRPr>
          </a:p>
          <a:p>
            <a:pPr lvl="3" marL="1728000" indent="-216000">
              <a:spcBef>
                <a:spcPts val="567"/>
              </a:spcBef>
              <a:buClr>
                <a:srgbClr val="000000"/>
              </a:buClr>
              <a:buSzPct val="75000"/>
              <a:buFont typeface="Symbol" charset="2"/>
              <a:buChar char=""/>
            </a:pPr>
            <a:r>
              <a:rPr b="0" lang="en-AU" sz="1800" spc="-1" strike="noStrike">
                <a:latin typeface="Arial"/>
              </a:rPr>
              <a:t>Fourth Outline Level</a:t>
            </a:r>
            <a:endParaRPr b="0" lang="en-AU" sz="1800" spc="-1" strike="noStrike">
              <a:latin typeface="Arial"/>
            </a:endParaRPr>
          </a:p>
          <a:p>
            <a:pPr lvl="4" marL="2160000" indent="-216000">
              <a:spcBef>
                <a:spcPts val="283"/>
              </a:spcBef>
              <a:buClr>
                <a:srgbClr val="000000"/>
              </a:buClr>
              <a:buSzPct val="45000"/>
              <a:buFont typeface="Wingdings" charset="2"/>
              <a:buChar char=""/>
            </a:pPr>
            <a:r>
              <a:rPr b="0" lang="en-AU" sz="1800" spc="-1" strike="noStrike">
                <a:latin typeface="Arial"/>
              </a:rPr>
              <a:t>Fifth Outline Level</a:t>
            </a:r>
            <a:endParaRPr b="0" lang="en-AU" sz="1800" spc="-1" strike="noStrike">
              <a:latin typeface="Arial"/>
            </a:endParaRPr>
          </a:p>
          <a:p>
            <a:pPr lvl="5" marL="2592000" indent="-216000">
              <a:spcBef>
                <a:spcPts val="283"/>
              </a:spcBef>
              <a:buClr>
                <a:srgbClr val="000000"/>
              </a:buClr>
              <a:buSzPct val="45000"/>
              <a:buFont typeface="Wingdings" charset="2"/>
              <a:buChar char=""/>
            </a:pPr>
            <a:r>
              <a:rPr b="0" lang="en-AU" sz="1800" spc="-1" strike="noStrike">
                <a:latin typeface="Arial"/>
              </a:rPr>
              <a:t>Sixth Outline Level</a:t>
            </a:r>
            <a:endParaRPr b="0" lang="en-AU" sz="1800" spc="-1" strike="noStrike">
              <a:latin typeface="Arial"/>
            </a:endParaRPr>
          </a:p>
          <a:p>
            <a:pPr lvl="6" marL="3024000" indent="-216000">
              <a:spcBef>
                <a:spcPts val="283"/>
              </a:spcBef>
              <a:buClr>
                <a:srgbClr val="000000"/>
              </a:buClr>
              <a:buSzPct val="45000"/>
              <a:buFont typeface="Wingdings" charset="2"/>
              <a:buChar char=""/>
            </a:pPr>
            <a:r>
              <a:rPr b="0" lang="en-AU" sz="1800" spc="-1" strike="noStrike">
                <a:latin typeface="Arial"/>
              </a:rPr>
              <a:t>Seventh Outline Level</a:t>
            </a:r>
            <a:endParaRPr b="0" lang="en-AU"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8" name="CustomShape 1"/>
          <p:cNvSpPr/>
          <p:nvPr/>
        </p:nvSpPr>
        <p:spPr>
          <a:xfrm>
            <a:off x="0" y="0"/>
            <a:ext cx="2159640" cy="899640"/>
          </a:xfrm>
          <a:prstGeom prst="rect">
            <a:avLst/>
          </a:prstGeom>
          <a:solidFill>
            <a:srgbClr val="00ffff"/>
          </a:solidFill>
          <a:ln>
            <a:noFill/>
          </a:ln>
        </p:spPr>
        <p:style>
          <a:lnRef idx="0"/>
          <a:fillRef idx="0"/>
          <a:effectRef idx="0"/>
          <a:fontRef idx="minor"/>
        </p:style>
      </p:sp>
      <p:sp>
        <p:nvSpPr>
          <p:cNvPr id="929" name="CustomShape 2"/>
          <p:cNvSpPr/>
          <p:nvPr/>
        </p:nvSpPr>
        <p:spPr>
          <a:xfrm>
            <a:off x="2160000" y="0"/>
            <a:ext cx="7919640" cy="899640"/>
          </a:xfrm>
          <a:prstGeom prst="rect">
            <a:avLst/>
          </a:prstGeom>
          <a:solidFill>
            <a:srgbClr val="0000ff"/>
          </a:solidFill>
          <a:ln>
            <a:noFill/>
          </a:ln>
        </p:spPr>
        <p:style>
          <a:lnRef idx="0"/>
          <a:fillRef idx="0"/>
          <a:effectRef idx="0"/>
          <a:fontRef idx="minor"/>
        </p:style>
        <p:txBody>
          <a:bodyPr lIns="90000" rIns="90000" tIns="45000" bIns="45000" anchor="ctr" anchorCtr="1"/>
          <a:p>
            <a:pPr algn="ctr">
              <a:lnSpc>
                <a:spcPct val="100000"/>
              </a:lnSpc>
            </a:pPr>
            <a:r>
              <a:rPr b="1" lang="en-AU" sz="2800" spc="-1" strike="noStrike">
                <a:solidFill>
                  <a:srgbClr val="ffffff"/>
                </a:solidFill>
                <a:latin typeface="Arial"/>
              </a:rPr>
              <a:t>Summary &amp; Wrap up</a:t>
            </a:r>
            <a:endParaRPr b="0" lang="en-AU" sz="2800" spc="-1" strike="noStrike">
              <a:latin typeface="Arial"/>
            </a:endParaRPr>
          </a:p>
        </p:txBody>
      </p:sp>
      <p:sp>
        <p:nvSpPr>
          <p:cNvPr id="930" name="Line 3"/>
          <p:cNvSpPr/>
          <p:nvPr/>
        </p:nvSpPr>
        <p:spPr>
          <a:xfrm>
            <a:off x="-7920" y="892440"/>
            <a:ext cx="10103040" cy="5400"/>
          </a:xfrm>
          <a:prstGeom prst="line">
            <a:avLst/>
          </a:prstGeom>
          <a:ln w="72000">
            <a:solidFill>
              <a:srgbClr val="ffff00"/>
            </a:solidFill>
            <a:round/>
          </a:ln>
        </p:spPr>
        <p:style>
          <a:lnRef idx="0"/>
          <a:fillRef idx="0"/>
          <a:effectRef idx="0"/>
          <a:fontRef idx="minor"/>
        </p:style>
      </p:sp>
      <p:pic>
        <p:nvPicPr>
          <p:cNvPr id="931" name="" descr=""/>
          <p:cNvPicPr/>
          <p:nvPr/>
        </p:nvPicPr>
        <p:blipFill>
          <a:blip r:embed="rId2"/>
          <a:stretch/>
        </p:blipFill>
        <p:spPr>
          <a:xfrm>
            <a:off x="190440" y="158040"/>
            <a:ext cx="1047240" cy="941040"/>
          </a:xfrm>
          <a:prstGeom prst="rect">
            <a:avLst/>
          </a:prstGeom>
          <a:ln>
            <a:noFill/>
          </a:ln>
        </p:spPr>
      </p:pic>
      <p:sp>
        <p:nvSpPr>
          <p:cNvPr id="932" name="PlaceHolder 4"/>
          <p:cNvSpPr>
            <a:spLocks noGrp="1"/>
          </p:cNvSpPr>
          <p:nvPr>
            <p:ph type="title"/>
          </p:nvPr>
        </p:nvSpPr>
        <p:spPr>
          <a:xfrm>
            <a:off x="504000" y="925200"/>
            <a:ext cx="9071280" cy="637920"/>
          </a:xfrm>
          <a:prstGeom prst="rect">
            <a:avLst/>
          </a:prstGeom>
        </p:spPr>
        <p:txBody>
          <a:bodyPr lIns="0" rIns="0" tIns="0" bIns="0" anchor="ctr"/>
          <a:p>
            <a:r>
              <a:rPr b="0" lang="en-AU" sz="1800" spc="-1" strike="noStrike">
                <a:latin typeface="Arial"/>
              </a:rPr>
              <a:t>Click to edit the title text format</a:t>
            </a:r>
            <a:endParaRPr b="0" lang="en-AU" sz="1800" spc="-1" strike="noStrike">
              <a:latin typeface="Arial"/>
            </a:endParaRPr>
          </a:p>
        </p:txBody>
      </p:sp>
      <p:sp>
        <p:nvSpPr>
          <p:cNvPr id="933" name="PlaceHolder 5"/>
          <p:cNvSpPr>
            <a:spLocks noGrp="1"/>
          </p:cNvSpPr>
          <p:nvPr>
            <p:ph type="body"/>
          </p:nvPr>
        </p:nvSpPr>
        <p:spPr>
          <a:xfrm>
            <a:off x="504000" y="1769040"/>
            <a:ext cx="9071280" cy="4384440"/>
          </a:xfrm>
          <a:prstGeom prst="rect">
            <a:avLst/>
          </a:prstGeom>
        </p:spPr>
        <p:txBody>
          <a:bodyPr lIns="0" rIns="0" tIns="0" bIns="0"/>
          <a:p>
            <a:pPr marL="432000" indent="-324000">
              <a:spcBef>
                <a:spcPts val="1417"/>
              </a:spcBef>
              <a:buClr>
                <a:srgbClr val="000000"/>
              </a:buClr>
              <a:buSzPct val="45000"/>
              <a:buFont typeface="Wingdings" charset="2"/>
              <a:buChar char=""/>
            </a:pPr>
            <a:r>
              <a:rPr b="0" lang="en-AU" sz="1800" spc="-1" strike="noStrike">
                <a:latin typeface="Arial"/>
              </a:rPr>
              <a:t>Click to edit the outline text format</a:t>
            </a:r>
            <a:endParaRPr b="0" lang="en-AU" sz="1800" spc="-1" strike="noStrike">
              <a:latin typeface="Arial"/>
            </a:endParaRPr>
          </a:p>
          <a:p>
            <a:pPr lvl="1" marL="864000" indent="-324000">
              <a:spcBef>
                <a:spcPts val="1134"/>
              </a:spcBef>
              <a:buClr>
                <a:srgbClr val="000000"/>
              </a:buClr>
              <a:buSzPct val="75000"/>
              <a:buFont typeface="Symbol" charset="2"/>
              <a:buChar char=""/>
            </a:pPr>
            <a:r>
              <a:rPr b="0" lang="en-AU" sz="1800" spc="-1" strike="noStrike">
                <a:latin typeface="Arial"/>
              </a:rPr>
              <a:t>Second Outline Level</a:t>
            </a:r>
            <a:endParaRPr b="0" lang="en-AU" sz="1800" spc="-1" strike="noStrike">
              <a:latin typeface="Arial"/>
            </a:endParaRPr>
          </a:p>
          <a:p>
            <a:pPr lvl="2" marL="1296000" indent="-288000">
              <a:spcBef>
                <a:spcPts val="850"/>
              </a:spcBef>
              <a:buClr>
                <a:srgbClr val="000000"/>
              </a:buClr>
              <a:buSzPct val="45000"/>
              <a:buFont typeface="Wingdings" charset="2"/>
              <a:buChar char=""/>
            </a:pPr>
            <a:r>
              <a:rPr b="0" lang="en-AU" sz="1800" spc="-1" strike="noStrike">
                <a:latin typeface="Arial"/>
              </a:rPr>
              <a:t>Third Outline Level</a:t>
            </a:r>
            <a:endParaRPr b="0" lang="en-AU" sz="1800" spc="-1" strike="noStrike">
              <a:latin typeface="Arial"/>
            </a:endParaRPr>
          </a:p>
          <a:p>
            <a:pPr lvl="3" marL="1728000" indent="-216000">
              <a:spcBef>
                <a:spcPts val="567"/>
              </a:spcBef>
              <a:buClr>
                <a:srgbClr val="000000"/>
              </a:buClr>
              <a:buSzPct val="75000"/>
              <a:buFont typeface="Symbol" charset="2"/>
              <a:buChar char=""/>
            </a:pPr>
            <a:r>
              <a:rPr b="0" lang="en-AU" sz="1800" spc="-1" strike="noStrike">
                <a:latin typeface="Arial"/>
              </a:rPr>
              <a:t>Fourth Outline Level</a:t>
            </a:r>
            <a:endParaRPr b="0" lang="en-AU" sz="1800" spc="-1" strike="noStrike">
              <a:latin typeface="Arial"/>
            </a:endParaRPr>
          </a:p>
          <a:p>
            <a:pPr lvl="4" marL="2160000" indent="-216000">
              <a:spcBef>
                <a:spcPts val="283"/>
              </a:spcBef>
              <a:buClr>
                <a:srgbClr val="000000"/>
              </a:buClr>
              <a:buSzPct val="45000"/>
              <a:buFont typeface="Wingdings" charset="2"/>
              <a:buChar char=""/>
            </a:pPr>
            <a:r>
              <a:rPr b="0" lang="en-AU" sz="1800" spc="-1" strike="noStrike">
                <a:latin typeface="Arial"/>
              </a:rPr>
              <a:t>Fifth Outline Level</a:t>
            </a:r>
            <a:endParaRPr b="0" lang="en-AU" sz="1800" spc="-1" strike="noStrike">
              <a:latin typeface="Arial"/>
            </a:endParaRPr>
          </a:p>
          <a:p>
            <a:pPr lvl="5" marL="2592000" indent="-216000">
              <a:spcBef>
                <a:spcPts val="283"/>
              </a:spcBef>
              <a:buClr>
                <a:srgbClr val="000000"/>
              </a:buClr>
              <a:buSzPct val="45000"/>
              <a:buFont typeface="Wingdings" charset="2"/>
              <a:buChar char=""/>
            </a:pPr>
            <a:r>
              <a:rPr b="0" lang="en-AU" sz="1800" spc="-1" strike="noStrike">
                <a:latin typeface="Arial"/>
              </a:rPr>
              <a:t>Sixth Outline Level</a:t>
            </a:r>
            <a:endParaRPr b="0" lang="en-AU" sz="1800" spc="-1" strike="noStrike">
              <a:latin typeface="Arial"/>
            </a:endParaRPr>
          </a:p>
          <a:p>
            <a:pPr lvl="6" marL="3024000" indent="-216000">
              <a:spcBef>
                <a:spcPts val="283"/>
              </a:spcBef>
              <a:buClr>
                <a:srgbClr val="000000"/>
              </a:buClr>
              <a:buSzPct val="45000"/>
              <a:buFont typeface="Wingdings" charset="2"/>
              <a:buChar char=""/>
            </a:pPr>
            <a:r>
              <a:rPr b="0" lang="en-AU" sz="1800" spc="-1" strike="noStrike">
                <a:latin typeface="Arial"/>
              </a:rPr>
              <a:t>Seventh Outline Level</a:t>
            </a:r>
            <a:endParaRPr b="0" lang="en-AU"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0" name="CustomShape 1"/>
          <p:cNvSpPr/>
          <p:nvPr/>
        </p:nvSpPr>
        <p:spPr>
          <a:xfrm>
            <a:off x="0" y="0"/>
            <a:ext cx="2159640" cy="899640"/>
          </a:xfrm>
          <a:prstGeom prst="rect">
            <a:avLst/>
          </a:prstGeom>
          <a:solidFill>
            <a:srgbClr val="00ffff"/>
          </a:solidFill>
          <a:ln>
            <a:noFill/>
          </a:ln>
        </p:spPr>
        <p:style>
          <a:lnRef idx="0"/>
          <a:fillRef idx="0"/>
          <a:effectRef idx="0"/>
          <a:fontRef idx="minor"/>
        </p:style>
      </p:sp>
      <p:sp>
        <p:nvSpPr>
          <p:cNvPr id="971" name="CustomShape 2"/>
          <p:cNvSpPr/>
          <p:nvPr/>
        </p:nvSpPr>
        <p:spPr>
          <a:xfrm>
            <a:off x="2160000" y="0"/>
            <a:ext cx="7919640" cy="899640"/>
          </a:xfrm>
          <a:prstGeom prst="rect">
            <a:avLst/>
          </a:prstGeom>
          <a:solidFill>
            <a:srgbClr val="0000ff"/>
          </a:solidFill>
          <a:ln>
            <a:noFill/>
          </a:ln>
        </p:spPr>
        <p:style>
          <a:lnRef idx="0"/>
          <a:fillRef idx="0"/>
          <a:effectRef idx="0"/>
          <a:fontRef idx="minor"/>
        </p:style>
        <p:txBody>
          <a:bodyPr lIns="90000" rIns="90000" tIns="45000" bIns="45000" anchor="ctr" anchorCtr="1"/>
          <a:p>
            <a:pPr algn="ctr">
              <a:lnSpc>
                <a:spcPct val="100000"/>
              </a:lnSpc>
            </a:pPr>
            <a:r>
              <a:rPr b="1" lang="en-AU" sz="2800" spc="-1" strike="noStrike">
                <a:solidFill>
                  <a:srgbClr val="ffffff"/>
                </a:solidFill>
                <a:latin typeface="Arial"/>
              </a:rPr>
              <a:t>Summary &amp; Wrap up</a:t>
            </a:r>
            <a:endParaRPr b="0" lang="en-AU" sz="2800" spc="-1" strike="noStrike">
              <a:latin typeface="Arial"/>
            </a:endParaRPr>
          </a:p>
        </p:txBody>
      </p:sp>
      <p:sp>
        <p:nvSpPr>
          <p:cNvPr id="972" name="Line 3"/>
          <p:cNvSpPr/>
          <p:nvPr/>
        </p:nvSpPr>
        <p:spPr>
          <a:xfrm>
            <a:off x="-7920" y="892440"/>
            <a:ext cx="10103040" cy="5400"/>
          </a:xfrm>
          <a:prstGeom prst="line">
            <a:avLst/>
          </a:prstGeom>
          <a:ln w="72000">
            <a:solidFill>
              <a:srgbClr val="ffff00"/>
            </a:solidFill>
            <a:round/>
          </a:ln>
        </p:spPr>
        <p:style>
          <a:lnRef idx="0"/>
          <a:fillRef idx="0"/>
          <a:effectRef idx="0"/>
          <a:fontRef idx="minor"/>
        </p:style>
      </p:sp>
      <p:pic>
        <p:nvPicPr>
          <p:cNvPr id="973" name="" descr=""/>
          <p:cNvPicPr/>
          <p:nvPr/>
        </p:nvPicPr>
        <p:blipFill>
          <a:blip r:embed="rId2"/>
          <a:stretch/>
        </p:blipFill>
        <p:spPr>
          <a:xfrm>
            <a:off x="190440" y="158040"/>
            <a:ext cx="1047240" cy="941040"/>
          </a:xfrm>
          <a:prstGeom prst="rect">
            <a:avLst/>
          </a:prstGeom>
          <a:ln>
            <a:noFill/>
          </a:ln>
        </p:spPr>
      </p:pic>
      <p:sp>
        <p:nvSpPr>
          <p:cNvPr id="974" name="PlaceHolder 4"/>
          <p:cNvSpPr>
            <a:spLocks noGrp="1"/>
          </p:cNvSpPr>
          <p:nvPr>
            <p:ph type="title"/>
          </p:nvPr>
        </p:nvSpPr>
        <p:spPr>
          <a:xfrm>
            <a:off x="504000" y="925200"/>
            <a:ext cx="9071280" cy="637920"/>
          </a:xfrm>
          <a:prstGeom prst="rect">
            <a:avLst/>
          </a:prstGeom>
        </p:spPr>
        <p:txBody>
          <a:bodyPr lIns="0" rIns="0" tIns="0" bIns="0" anchor="ctr"/>
          <a:p>
            <a:r>
              <a:rPr b="0" lang="en-AU" sz="1800" spc="-1" strike="noStrike">
                <a:latin typeface="Arial"/>
              </a:rPr>
              <a:t>Click to edit the title text format</a:t>
            </a:r>
            <a:endParaRPr b="0" lang="en-AU" sz="1800" spc="-1" strike="noStrike">
              <a:latin typeface="Arial"/>
            </a:endParaRPr>
          </a:p>
        </p:txBody>
      </p:sp>
      <p:sp>
        <p:nvSpPr>
          <p:cNvPr id="975" name="PlaceHolder 5"/>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CustomShape 1"/>
          <p:cNvSpPr/>
          <p:nvPr/>
        </p:nvSpPr>
        <p:spPr>
          <a:xfrm>
            <a:off x="0" y="0"/>
            <a:ext cx="2159640" cy="899640"/>
          </a:xfrm>
          <a:prstGeom prst="rect">
            <a:avLst/>
          </a:prstGeom>
          <a:solidFill>
            <a:srgbClr val="00ffff"/>
          </a:solidFill>
          <a:ln>
            <a:noFill/>
          </a:ln>
        </p:spPr>
        <p:style>
          <a:lnRef idx="0"/>
          <a:fillRef idx="0"/>
          <a:effectRef idx="0"/>
          <a:fontRef idx="minor"/>
        </p:style>
        <p:txBody>
          <a:bodyPr lIns="90000" rIns="90000" tIns="45000" bIns="45000" anchor="ctr" anchorCtr="1"/>
          <a:p>
            <a:pPr algn="ctr">
              <a:lnSpc>
                <a:spcPct val="100000"/>
              </a:lnSpc>
            </a:pPr>
            <a:r>
              <a:rPr b="1" lang="en-AU" sz="2000" spc="-1" strike="noStrike">
                <a:latin typeface="Arial"/>
              </a:rPr>
              <a:t>Technical</a:t>
            </a:r>
            <a:br/>
            <a:r>
              <a:rPr b="1" lang="en-AU" sz="2000" spc="-1" strike="noStrike">
                <a:latin typeface="Arial"/>
              </a:rPr>
              <a:t>Analysis</a:t>
            </a:r>
            <a:endParaRPr b="0" lang="en-AU" sz="2000" spc="-1" strike="noStrike">
              <a:latin typeface="Arial"/>
            </a:endParaRPr>
          </a:p>
        </p:txBody>
      </p:sp>
      <p:sp>
        <p:nvSpPr>
          <p:cNvPr id="89" name="CustomShape 2"/>
          <p:cNvSpPr/>
          <p:nvPr/>
        </p:nvSpPr>
        <p:spPr>
          <a:xfrm>
            <a:off x="2160000" y="0"/>
            <a:ext cx="7919640" cy="899640"/>
          </a:xfrm>
          <a:prstGeom prst="rect">
            <a:avLst/>
          </a:prstGeom>
          <a:gradFill>
            <a:gsLst>
              <a:gs pos="0">
                <a:srgbClr val="000080"/>
              </a:gs>
              <a:gs pos="100000">
                <a:srgbClr val="ffffff"/>
              </a:gs>
            </a:gsLst>
            <a:lin ang="2700000"/>
          </a:gradFill>
          <a:ln>
            <a:noFill/>
          </a:ln>
        </p:spPr>
        <p:style>
          <a:lnRef idx="0"/>
          <a:fillRef idx="0"/>
          <a:effectRef idx="0"/>
          <a:fontRef idx="minor"/>
        </p:style>
        <p:txBody>
          <a:bodyPr lIns="90000" rIns="90000" tIns="45000" bIns="45000" anchor="ctr" anchorCtr="1"/>
          <a:p>
            <a:pPr algn="ctr">
              <a:lnSpc>
                <a:spcPct val="100000"/>
              </a:lnSpc>
            </a:pPr>
            <a:r>
              <a:rPr b="1" lang="en-AU" sz="2800" spc="-1" strike="noStrike">
                <a:solidFill>
                  <a:srgbClr val="ffffff"/>
                </a:solidFill>
                <a:latin typeface="Arial"/>
              </a:rPr>
              <a:t>The ATAA can help you with T.A.</a:t>
            </a:r>
            <a:endParaRPr b="0" lang="en-AU" sz="2800" spc="-1" strike="noStrike">
              <a:latin typeface="Arial"/>
            </a:endParaRPr>
          </a:p>
        </p:txBody>
      </p:sp>
      <p:sp>
        <p:nvSpPr>
          <p:cNvPr id="90" name="Line 3"/>
          <p:cNvSpPr/>
          <p:nvPr/>
        </p:nvSpPr>
        <p:spPr>
          <a:xfrm>
            <a:off x="-7920" y="893520"/>
            <a:ext cx="10103040" cy="5400"/>
          </a:xfrm>
          <a:prstGeom prst="line">
            <a:avLst/>
          </a:prstGeom>
          <a:ln w="72000">
            <a:solidFill>
              <a:srgbClr val="ffff00"/>
            </a:solidFill>
            <a:round/>
          </a:ln>
        </p:spPr>
        <p:style>
          <a:lnRef idx="0"/>
          <a:fillRef idx="0"/>
          <a:effectRef idx="0"/>
          <a:fontRef idx="minor"/>
        </p:style>
      </p:sp>
      <p:sp>
        <p:nvSpPr>
          <p:cNvPr id="91" name="CustomShape 4"/>
          <p:cNvSpPr/>
          <p:nvPr/>
        </p:nvSpPr>
        <p:spPr>
          <a:xfrm>
            <a:off x="430560" y="7000560"/>
            <a:ext cx="3198240" cy="431280"/>
          </a:xfrm>
          <a:prstGeom prst="rect">
            <a:avLst/>
          </a:prstGeom>
          <a:noFill/>
          <a:ln>
            <a:noFill/>
          </a:ln>
        </p:spPr>
        <p:style>
          <a:lnRef idx="0"/>
          <a:fillRef idx="0"/>
          <a:effectRef idx="0"/>
          <a:fontRef idx="minor"/>
        </p:style>
        <p:txBody>
          <a:bodyPr lIns="90000" rIns="90000" tIns="45000" bIns="45000" anchor="ctr" anchorCtr="1"/>
          <a:p>
            <a:r>
              <a:rPr b="0" lang="en-AU" sz="1200" spc="-1" strike="noStrike">
                <a:latin typeface="Arial"/>
              </a:rPr>
              <a:t>Slides courtesy of </a:t>
            </a:r>
            <a:r>
              <a:rPr b="0" lang="en-AU" sz="1200" spc="-1" strike="noStrike" u="sng">
                <a:solidFill>
                  <a:srgbClr val="0000ff"/>
                </a:solidFill>
                <a:uFillTx/>
                <a:latin typeface="Arial"/>
                <a:hlinkClick r:id="rId2"/>
              </a:rPr>
              <a:t>www.robertbrain.com</a:t>
            </a:r>
            <a:r>
              <a:rPr b="0" lang="en-AU" sz="1200" spc="-1" strike="noStrike">
                <a:solidFill>
                  <a:srgbClr val="0000ff"/>
                </a:solidFill>
                <a:latin typeface="Arial"/>
              </a:rPr>
              <a:t> </a:t>
            </a:r>
            <a:endParaRPr b="0" lang="en-AU" sz="1200" spc="-1" strike="noStrike">
              <a:latin typeface="Arial"/>
            </a:endParaRPr>
          </a:p>
          <a:p>
            <a:r>
              <a:rPr b="0" lang="en-AU" sz="1200" spc="-1" strike="noStrike">
                <a:solidFill>
                  <a:srgbClr val="0000ff"/>
                </a:solidFill>
                <a:latin typeface="Arial"/>
              </a:rPr>
              <a:t>(c) Copyright 2014-2017</a:t>
            </a:r>
            <a:endParaRPr b="0" lang="en-AU" sz="1200" spc="-1" strike="noStrike">
              <a:latin typeface="Arial"/>
            </a:endParaRPr>
          </a:p>
        </p:txBody>
      </p:sp>
      <p:pic>
        <p:nvPicPr>
          <p:cNvPr id="92" name="" descr=""/>
          <p:cNvPicPr/>
          <p:nvPr/>
        </p:nvPicPr>
        <p:blipFill>
          <a:blip r:embed="rId3"/>
          <a:stretch/>
        </p:blipFill>
        <p:spPr>
          <a:xfrm>
            <a:off x="185040" y="6977520"/>
            <a:ext cx="389520" cy="349920"/>
          </a:xfrm>
          <a:prstGeom prst="rect">
            <a:avLst/>
          </a:prstGeom>
          <a:ln>
            <a:noFill/>
          </a:ln>
        </p:spPr>
      </p:pic>
      <p:pic>
        <p:nvPicPr>
          <p:cNvPr id="93" name="" descr=""/>
          <p:cNvPicPr/>
          <p:nvPr/>
        </p:nvPicPr>
        <p:blipFill>
          <a:blip r:embed="rId4"/>
          <a:stretch/>
        </p:blipFill>
        <p:spPr>
          <a:xfrm>
            <a:off x="8911440" y="6889320"/>
            <a:ext cx="723240" cy="475560"/>
          </a:xfrm>
          <a:prstGeom prst="rect">
            <a:avLst/>
          </a:prstGeom>
          <a:ln>
            <a:noFill/>
          </a:ln>
        </p:spPr>
      </p:pic>
      <p:sp>
        <p:nvSpPr>
          <p:cNvPr id="94" name="PlaceHolder 5"/>
          <p:cNvSpPr>
            <a:spLocks noGrp="1"/>
          </p:cNvSpPr>
          <p:nvPr>
            <p:ph type="title"/>
          </p:nvPr>
        </p:nvSpPr>
        <p:spPr>
          <a:xfrm>
            <a:off x="504000" y="925200"/>
            <a:ext cx="9071280" cy="637920"/>
          </a:xfrm>
          <a:prstGeom prst="rect">
            <a:avLst/>
          </a:prstGeom>
        </p:spPr>
        <p:txBody>
          <a:bodyPr lIns="0" rIns="0" tIns="0" bIns="0" anchor="ctr"/>
          <a:p>
            <a:r>
              <a:rPr b="0" lang="en-AU" sz="1800" spc="-1" strike="noStrike">
                <a:latin typeface="Arial"/>
              </a:rPr>
              <a:t>Click to edit the title text format</a:t>
            </a:r>
            <a:endParaRPr b="0" lang="en-AU" sz="1800" spc="-1" strike="noStrike">
              <a:latin typeface="Arial"/>
            </a:endParaRPr>
          </a:p>
        </p:txBody>
      </p:sp>
      <p:sp>
        <p:nvSpPr>
          <p:cNvPr id="95" name="PlaceHolder 6"/>
          <p:cNvSpPr>
            <a:spLocks noGrp="1"/>
          </p:cNvSpPr>
          <p:nvPr>
            <p:ph type="body"/>
          </p:nvPr>
        </p:nvSpPr>
        <p:spPr>
          <a:xfrm>
            <a:off x="504000" y="1769040"/>
            <a:ext cx="9071280" cy="4384440"/>
          </a:xfrm>
          <a:prstGeom prst="rect">
            <a:avLst/>
          </a:prstGeom>
        </p:spPr>
        <p:txBody>
          <a:bodyPr lIns="0" rIns="0" tIns="0" bIns="0"/>
          <a:p>
            <a:pPr marL="432000" indent="-324000">
              <a:spcBef>
                <a:spcPts val="1417"/>
              </a:spcBef>
              <a:buClr>
                <a:srgbClr val="000000"/>
              </a:buClr>
              <a:buSzPct val="45000"/>
              <a:buFont typeface="Wingdings" charset="2"/>
              <a:buChar char=""/>
            </a:pPr>
            <a:r>
              <a:rPr b="0" lang="en-AU" sz="1800" spc="-1" strike="noStrike">
                <a:latin typeface="Arial"/>
              </a:rPr>
              <a:t>Click to edit the outline text format</a:t>
            </a:r>
            <a:endParaRPr b="0" lang="en-AU" sz="1800" spc="-1" strike="noStrike">
              <a:latin typeface="Arial"/>
            </a:endParaRPr>
          </a:p>
          <a:p>
            <a:pPr lvl="1" marL="864000" indent="-324000">
              <a:spcBef>
                <a:spcPts val="1134"/>
              </a:spcBef>
              <a:buClr>
                <a:srgbClr val="000000"/>
              </a:buClr>
              <a:buSzPct val="75000"/>
              <a:buFont typeface="Symbol" charset="2"/>
              <a:buChar char=""/>
            </a:pPr>
            <a:r>
              <a:rPr b="0" lang="en-AU" sz="1800" spc="-1" strike="noStrike">
                <a:latin typeface="Arial"/>
              </a:rPr>
              <a:t>Second Outline Level</a:t>
            </a:r>
            <a:endParaRPr b="0" lang="en-AU" sz="1800" spc="-1" strike="noStrike">
              <a:latin typeface="Arial"/>
            </a:endParaRPr>
          </a:p>
          <a:p>
            <a:pPr lvl="2" marL="1296000" indent="-288000">
              <a:spcBef>
                <a:spcPts val="850"/>
              </a:spcBef>
              <a:buClr>
                <a:srgbClr val="000000"/>
              </a:buClr>
              <a:buSzPct val="45000"/>
              <a:buFont typeface="Wingdings" charset="2"/>
              <a:buChar char=""/>
            </a:pPr>
            <a:r>
              <a:rPr b="0" lang="en-AU" sz="1800" spc="-1" strike="noStrike">
                <a:latin typeface="Arial"/>
              </a:rPr>
              <a:t>Third Outline Level</a:t>
            </a:r>
            <a:endParaRPr b="0" lang="en-AU" sz="1800" spc="-1" strike="noStrike">
              <a:latin typeface="Arial"/>
            </a:endParaRPr>
          </a:p>
          <a:p>
            <a:pPr lvl="3" marL="1728000" indent="-216000">
              <a:spcBef>
                <a:spcPts val="567"/>
              </a:spcBef>
              <a:buClr>
                <a:srgbClr val="000000"/>
              </a:buClr>
              <a:buSzPct val="75000"/>
              <a:buFont typeface="Symbol" charset="2"/>
              <a:buChar char=""/>
            </a:pPr>
            <a:r>
              <a:rPr b="0" lang="en-AU" sz="1800" spc="-1" strike="noStrike">
                <a:latin typeface="Arial"/>
              </a:rPr>
              <a:t>Fourth Outline Level</a:t>
            </a:r>
            <a:endParaRPr b="0" lang="en-AU" sz="1800" spc="-1" strike="noStrike">
              <a:latin typeface="Arial"/>
            </a:endParaRPr>
          </a:p>
          <a:p>
            <a:pPr lvl="4" marL="2160000" indent="-216000">
              <a:spcBef>
                <a:spcPts val="283"/>
              </a:spcBef>
              <a:buClr>
                <a:srgbClr val="000000"/>
              </a:buClr>
              <a:buSzPct val="45000"/>
              <a:buFont typeface="Wingdings" charset="2"/>
              <a:buChar char=""/>
            </a:pPr>
            <a:r>
              <a:rPr b="0" lang="en-AU" sz="1800" spc="-1" strike="noStrike">
                <a:latin typeface="Arial"/>
              </a:rPr>
              <a:t>Fifth Outline Level</a:t>
            </a:r>
            <a:endParaRPr b="0" lang="en-AU" sz="1800" spc="-1" strike="noStrike">
              <a:latin typeface="Arial"/>
            </a:endParaRPr>
          </a:p>
          <a:p>
            <a:pPr lvl="5" marL="2592000" indent="-216000">
              <a:spcBef>
                <a:spcPts val="283"/>
              </a:spcBef>
              <a:buClr>
                <a:srgbClr val="000000"/>
              </a:buClr>
              <a:buSzPct val="45000"/>
              <a:buFont typeface="Wingdings" charset="2"/>
              <a:buChar char=""/>
            </a:pPr>
            <a:r>
              <a:rPr b="0" lang="en-AU" sz="1800" spc="-1" strike="noStrike">
                <a:latin typeface="Arial"/>
              </a:rPr>
              <a:t>Sixth Outline Level</a:t>
            </a:r>
            <a:endParaRPr b="0" lang="en-AU" sz="1800" spc="-1" strike="noStrike">
              <a:latin typeface="Arial"/>
            </a:endParaRPr>
          </a:p>
          <a:p>
            <a:pPr lvl="6" marL="3024000" indent="-216000">
              <a:spcBef>
                <a:spcPts val="283"/>
              </a:spcBef>
              <a:buClr>
                <a:srgbClr val="000000"/>
              </a:buClr>
              <a:buSzPct val="45000"/>
              <a:buFont typeface="Wingdings" charset="2"/>
              <a:buChar char=""/>
            </a:pPr>
            <a:r>
              <a:rPr b="0" lang="en-AU" sz="1800" spc="-1" strike="noStrike">
                <a:latin typeface="Arial"/>
              </a:rPr>
              <a:t>Seventh Outline Level</a:t>
            </a:r>
            <a:endParaRPr b="0" lang="en-AU"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CustomShape 1"/>
          <p:cNvSpPr/>
          <p:nvPr/>
        </p:nvSpPr>
        <p:spPr>
          <a:xfrm>
            <a:off x="0" y="0"/>
            <a:ext cx="2159640" cy="899640"/>
          </a:xfrm>
          <a:prstGeom prst="rect">
            <a:avLst/>
          </a:prstGeom>
          <a:solidFill>
            <a:srgbClr val="00ffff"/>
          </a:solidFill>
          <a:ln>
            <a:noFill/>
          </a:ln>
        </p:spPr>
        <p:style>
          <a:lnRef idx="0"/>
          <a:fillRef idx="0"/>
          <a:effectRef idx="0"/>
          <a:fontRef idx="minor"/>
        </p:style>
        <p:txBody>
          <a:bodyPr lIns="90000" rIns="90000" tIns="45000" bIns="45000" anchor="ctr" anchorCtr="1"/>
          <a:p>
            <a:pPr algn="ctr">
              <a:lnSpc>
                <a:spcPct val="100000"/>
              </a:lnSpc>
            </a:pPr>
            <a:r>
              <a:rPr b="1" lang="en-AU" sz="2000" spc="-1" strike="noStrike">
                <a:latin typeface="Arial"/>
              </a:rPr>
              <a:t>Technical</a:t>
            </a:r>
            <a:br/>
            <a:r>
              <a:rPr b="1" lang="en-AU" sz="2000" spc="-1" strike="noStrike">
                <a:latin typeface="Arial"/>
              </a:rPr>
              <a:t>Analysis</a:t>
            </a:r>
            <a:endParaRPr b="0" lang="en-AU" sz="2000" spc="-1" strike="noStrike">
              <a:latin typeface="Arial"/>
            </a:endParaRPr>
          </a:p>
        </p:txBody>
      </p:sp>
      <p:sp>
        <p:nvSpPr>
          <p:cNvPr id="133" name="CustomShape 2"/>
          <p:cNvSpPr/>
          <p:nvPr/>
        </p:nvSpPr>
        <p:spPr>
          <a:xfrm>
            <a:off x="2160000" y="0"/>
            <a:ext cx="7919640" cy="899640"/>
          </a:xfrm>
          <a:prstGeom prst="rect">
            <a:avLst/>
          </a:prstGeom>
          <a:gradFill>
            <a:gsLst>
              <a:gs pos="0">
                <a:srgbClr val="000080"/>
              </a:gs>
              <a:gs pos="100000">
                <a:srgbClr val="ffffff"/>
              </a:gs>
            </a:gsLst>
            <a:lin ang="2700000"/>
          </a:gradFill>
          <a:ln>
            <a:noFill/>
          </a:ln>
        </p:spPr>
        <p:style>
          <a:lnRef idx="0"/>
          <a:fillRef idx="0"/>
          <a:effectRef idx="0"/>
          <a:fontRef idx="minor"/>
        </p:style>
        <p:txBody>
          <a:bodyPr lIns="90000" rIns="90000" tIns="45000" bIns="45000" anchor="ctr" anchorCtr="1"/>
          <a:p>
            <a:pPr algn="ctr">
              <a:lnSpc>
                <a:spcPct val="100000"/>
              </a:lnSpc>
            </a:pPr>
            <a:r>
              <a:rPr b="1" lang="en-AU" sz="2800" spc="-1" strike="noStrike">
                <a:solidFill>
                  <a:srgbClr val="ffffff"/>
                </a:solidFill>
                <a:latin typeface="Arial"/>
              </a:rPr>
              <a:t>The ATAA can help you with T.A.</a:t>
            </a:r>
            <a:endParaRPr b="0" lang="en-AU" sz="2800" spc="-1" strike="noStrike">
              <a:latin typeface="Arial"/>
            </a:endParaRPr>
          </a:p>
        </p:txBody>
      </p:sp>
      <p:sp>
        <p:nvSpPr>
          <p:cNvPr id="134" name="Line 3"/>
          <p:cNvSpPr/>
          <p:nvPr/>
        </p:nvSpPr>
        <p:spPr>
          <a:xfrm>
            <a:off x="-7920" y="893520"/>
            <a:ext cx="10103040" cy="5400"/>
          </a:xfrm>
          <a:prstGeom prst="line">
            <a:avLst/>
          </a:prstGeom>
          <a:ln w="72000">
            <a:solidFill>
              <a:srgbClr val="ffff00"/>
            </a:solidFill>
            <a:round/>
          </a:ln>
        </p:spPr>
        <p:style>
          <a:lnRef idx="0"/>
          <a:fillRef idx="0"/>
          <a:effectRef idx="0"/>
          <a:fontRef idx="minor"/>
        </p:style>
      </p:sp>
      <p:sp>
        <p:nvSpPr>
          <p:cNvPr id="135" name="CustomShape 4"/>
          <p:cNvSpPr/>
          <p:nvPr/>
        </p:nvSpPr>
        <p:spPr>
          <a:xfrm>
            <a:off x="430560" y="7000560"/>
            <a:ext cx="3198240" cy="431280"/>
          </a:xfrm>
          <a:prstGeom prst="rect">
            <a:avLst/>
          </a:prstGeom>
          <a:noFill/>
          <a:ln>
            <a:noFill/>
          </a:ln>
        </p:spPr>
        <p:style>
          <a:lnRef idx="0"/>
          <a:fillRef idx="0"/>
          <a:effectRef idx="0"/>
          <a:fontRef idx="minor"/>
        </p:style>
        <p:txBody>
          <a:bodyPr lIns="90000" rIns="90000" tIns="45000" bIns="45000" anchor="ctr" anchorCtr="1"/>
          <a:p>
            <a:r>
              <a:rPr b="0" lang="en-AU" sz="1200" spc="-1" strike="noStrike">
                <a:latin typeface="Arial"/>
              </a:rPr>
              <a:t>Slides courtesy of </a:t>
            </a:r>
            <a:r>
              <a:rPr b="0" lang="en-AU" sz="1200" spc="-1" strike="noStrike" u="sng">
                <a:solidFill>
                  <a:srgbClr val="0000ff"/>
                </a:solidFill>
                <a:uFillTx/>
                <a:latin typeface="Arial"/>
                <a:hlinkClick r:id="rId2"/>
              </a:rPr>
              <a:t>www.robertbrain.com</a:t>
            </a:r>
            <a:r>
              <a:rPr b="0" lang="en-AU" sz="1200" spc="-1" strike="noStrike">
                <a:solidFill>
                  <a:srgbClr val="0000ff"/>
                </a:solidFill>
                <a:latin typeface="Arial"/>
              </a:rPr>
              <a:t> </a:t>
            </a:r>
            <a:endParaRPr b="0" lang="en-AU" sz="1200" spc="-1" strike="noStrike">
              <a:latin typeface="Arial"/>
            </a:endParaRPr>
          </a:p>
          <a:p>
            <a:r>
              <a:rPr b="0" lang="en-AU" sz="1200" spc="-1" strike="noStrike">
                <a:solidFill>
                  <a:srgbClr val="0000ff"/>
                </a:solidFill>
                <a:latin typeface="Arial"/>
              </a:rPr>
              <a:t>(c) Copyright 2014-2017</a:t>
            </a:r>
            <a:endParaRPr b="0" lang="en-AU" sz="1200" spc="-1" strike="noStrike">
              <a:latin typeface="Arial"/>
            </a:endParaRPr>
          </a:p>
        </p:txBody>
      </p:sp>
      <p:pic>
        <p:nvPicPr>
          <p:cNvPr id="136" name="" descr=""/>
          <p:cNvPicPr/>
          <p:nvPr/>
        </p:nvPicPr>
        <p:blipFill>
          <a:blip r:embed="rId3"/>
          <a:stretch/>
        </p:blipFill>
        <p:spPr>
          <a:xfrm>
            <a:off x="185040" y="6977520"/>
            <a:ext cx="389520" cy="349920"/>
          </a:xfrm>
          <a:prstGeom prst="rect">
            <a:avLst/>
          </a:prstGeom>
          <a:ln>
            <a:noFill/>
          </a:ln>
        </p:spPr>
      </p:pic>
      <p:pic>
        <p:nvPicPr>
          <p:cNvPr id="137" name="" descr=""/>
          <p:cNvPicPr/>
          <p:nvPr/>
        </p:nvPicPr>
        <p:blipFill>
          <a:blip r:embed="rId4"/>
          <a:stretch/>
        </p:blipFill>
        <p:spPr>
          <a:xfrm>
            <a:off x="8911440" y="6889320"/>
            <a:ext cx="723240" cy="475560"/>
          </a:xfrm>
          <a:prstGeom prst="rect">
            <a:avLst/>
          </a:prstGeom>
          <a:ln>
            <a:noFill/>
          </a:ln>
        </p:spPr>
      </p:pic>
      <p:sp>
        <p:nvSpPr>
          <p:cNvPr id="138" name="PlaceHolder 5"/>
          <p:cNvSpPr>
            <a:spLocks noGrp="1"/>
          </p:cNvSpPr>
          <p:nvPr>
            <p:ph type="title"/>
          </p:nvPr>
        </p:nvSpPr>
        <p:spPr>
          <a:xfrm>
            <a:off x="504000" y="925200"/>
            <a:ext cx="9071280" cy="637920"/>
          </a:xfrm>
          <a:prstGeom prst="rect">
            <a:avLst/>
          </a:prstGeom>
        </p:spPr>
        <p:txBody>
          <a:bodyPr lIns="0" rIns="0" tIns="0" bIns="0" anchor="ctr"/>
          <a:p>
            <a:r>
              <a:rPr b="0" lang="en-AU" sz="1800" spc="-1" strike="noStrike">
                <a:latin typeface="Arial"/>
              </a:rPr>
              <a:t>Click to edit the title text format</a:t>
            </a:r>
            <a:endParaRPr b="0" lang="en-AU" sz="1800" spc="-1" strike="noStrike">
              <a:latin typeface="Arial"/>
            </a:endParaRPr>
          </a:p>
        </p:txBody>
      </p:sp>
      <p:sp>
        <p:nvSpPr>
          <p:cNvPr id="139" name="PlaceHolder 6"/>
          <p:cNvSpPr>
            <a:spLocks noGrp="1"/>
          </p:cNvSpPr>
          <p:nvPr>
            <p:ph type="body"/>
          </p:nvPr>
        </p:nvSpPr>
        <p:spPr>
          <a:xfrm>
            <a:off x="504000" y="1769040"/>
            <a:ext cx="4426560" cy="4384440"/>
          </a:xfrm>
          <a:prstGeom prst="rect">
            <a:avLst/>
          </a:prstGeom>
        </p:spPr>
        <p:txBody>
          <a:bodyPr lIns="0" rIns="0" tIns="0" bIns="0"/>
          <a:p>
            <a:pPr marL="432000" indent="-324000">
              <a:spcBef>
                <a:spcPts val="1417"/>
              </a:spcBef>
              <a:buClr>
                <a:srgbClr val="000000"/>
              </a:buClr>
              <a:buSzPct val="45000"/>
              <a:buFont typeface="Wingdings" charset="2"/>
              <a:buChar char=""/>
            </a:pPr>
            <a:r>
              <a:rPr b="0" lang="en-AU" sz="1800" spc="-1" strike="noStrike">
                <a:latin typeface="Arial"/>
              </a:rPr>
              <a:t>Click to edit the outline text format</a:t>
            </a:r>
            <a:endParaRPr b="0" lang="en-AU" sz="1800" spc="-1" strike="noStrike">
              <a:latin typeface="Arial"/>
            </a:endParaRPr>
          </a:p>
          <a:p>
            <a:pPr lvl="1" marL="864000" indent="-324000">
              <a:spcBef>
                <a:spcPts val="1134"/>
              </a:spcBef>
              <a:buClr>
                <a:srgbClr val="000000"/>
              </a:buClr>
              <a:buSzPct val="75000"/>
              <a:buFont typeface="Symbol" charset="2"/>
              <a:buChar char=""/>
            </a:pPr>
            <a:r>
              <a:rPr b="0" lang="en-AU" sz="1800" spc="-1" strike="noStrike">
                <a:latin typeface="Arial"/>
              </a:rPr>
              <a:t>Second Outline Level</a:t>
            </a:r>
            <a:endParaRPr b="0" lang="en-AU" sz="1800" spc="-1" strike="noStrike">
              <a:latin typeface="Arial"/>
            </a:endParaRPr>
          </a:p>
          <a:p>
            <a:pPr lvl="2" marL="1296000" indent="-288000">
              <a:spcBef>
                <a:spcPts val="850"/>
              </a:spcBef>
              <a:buClr>
                <a:srgbClr val="000000"/>
              </a:buClr>
              <a:buSzPct val="45000"/>
              <a:buFont typeface="Wingdings" charset="2"/>
              <a:buChar char=""/>
            </a:pPr>
            <a:r>
              <a:rPr b="0" lang="en-AU" sz="1800" spc="-1" strike="noStrike">
                <a:latin typeface="Arial"/>
              </a:rPr>
              <a:t>Third Outline Level</a:t>
            </a:r>
            <a:endParaRPr b="0" lang="en-AU" sz="1800" spc="-1" strike="noStrike">
              <a:latin typeface="Arial"/>
            </a:endParaRPr>
          </a:p>
          <a:p>
            <a:pPr lvl="3" marL="1728000" indent="-216000">
              <a:spcBef>
                <a:spcPts val="567"/>
              </a:spcBef>
              <a:buClr>
                <a:srgbClr val="000000"/>
              </a:buClr>
              <a:buSzPct val="75000"/>
              <a:buFont typeface="Symbol" charset="2"/>
              <a:buChar char=""/>
            </a:pPr>
            <a:r>
              <a:rPr b="0" lang="en-AU" sz="1800" spc="-1" strike="noStrike">
                <a:latin typeface="Arial"/>
              </a:rPr>
              <a:t>Fourth Outline Level</a:t>
            </a:r>
            <a:endParaRPr b="0" lang="en-AU" sz="1800" spc="-1" strike="noStrike">
              <a:latin typeface="Arial"/>
            </a:endParaRPr>
          </a:p>
          <a:p>
            <a:pPr lvl="4" marL="2160000" indent="-216000">
              <a:spcBef>
                <a:spcPts val="283"/>
              </a:spcBef>
              <a:buClr>
                <a:srgbClr val="000000"/>
              </a:buClr>
              <a:buSzPct val="45000"/>
              <a:buFont typeface="Wingdings" charset="2"/>
              <a:buChar char=""/>
            </a:pPr>
            <a:r>
              <a:rPr b="0" lang="en-AU" sz="1800" spc="-1" strike="noStrike">
                <a:latin typeface="Arial"/>
              </a:rPr>
              <a:t>Fifth Outline Level</a:t>
            </a:r>
            <a:endParaRPr b="0" lang="en-AU" sz="1800" spc="-1" strike="noStrike">
              <a:latin typeface="Arial"/>
            </a:endParaRPr>
          </a:p>
          <a:p>
            <a:pPr lvl="5" marL="2592000" indent="-216000">
              <a:spcBef>
                <a:spcPts val="283"/>
              </a:spcBef>
              <a:buClr>
                <a:srgbClr val="000000"/>
              </a:buClr>
              <a:buSzPct val="45000"/>
              <a:buFont typeface="Wingdings" charset="2"/>
              <a:buChar char=""/>
            </a:pPr>
            <a:r>
              <a:rPr b="0" lang="en-AU" sz="1800" spc="-1" strike="noStrike">
                <a:latin typeface="Arial"/>
              </a:rPr>
              <a:t>Sixth Outline Level</a:t>
            </a:r>
            <a:endParaRPr b="0" lang="en-AU" sz="1800" spc="-1" strike="noStrike">
              <a:latin typeface="Arial"/>
            </a:endParaRPr>
          </a:p>
          <a:p>
            <a:pPr lvl="6" marL="3024000" indent="-216000">
              <a:spcBef>
                <a:spcPts val="283"/>
              </a:spcBef>
              <a:buClr>
                <a:srgbClr val="000000"/>
              </a:buClr>
              <a:buSzPct val="45000"/>
              <a:buFont typeface="Wingdings" charset="2"/>
              <a:buChar char=""/>
            </a:pPr>
            <a:r>
              <a:rPr b="0" lang="en-AU" sz="1800" spc="-1" strike="noStrike">
                <a:latin typeface="Arial"/>
              </a:rPr>
              <a:t>Seventh Outline Level</a:t>
            </a:r>
            <a:endParaRPr b="0" lang="en-AU" sz="1800" spc="-1" strike="noStrike">
              <a:latin typeface="Arial"/>
            </a:endParaRPr>
          </a:p>
        </p:txBody>
      </p:sp>
      <p:sp>
        <p:nvSpPr>
          <p:cNvPr id="140" name="PlaceHolder 7"/>
          <p:cNvSpPr>
            <a:spLocks noGrp="1"/>
          </p:cNvSpPr>
          <p:nvPr>
            <p:ph type="body"/>
          </p:nvPr>
        </p:nvSpPr>
        <p:spPr>
          <a:xfrm>
            <a:off x="5152680" y="1769040"/>
            <a:ext cx="4426560" cy="4384440"/>
          </a:xfrm>
          <a:prstGeom prst="rect">
            <a:avLst/>
          </a:prstGeom>
        </p:spPr>
        <p:txBody>
          <a:bodyPr lIns="0" rIns="0" tIns="0" bIns="0"/>
          <a:p>
            <a:pPr marL="432000" indent="-324000">
              <a:spcBef>
                <a:spcPts val="1417"/>
              </a:spcBef>
              <a:buClr>
                <a:srgbClr val="000000"/>
              </a:buClr>
              <a:buSzPct val="45000"/>
              <a:buFont typeface="Wingdings" charset="2"/>
              <a:buChar char=""/>
            </a:pPr>
            <a:r>
              <a:rPr b="0" lang="en-AU" sz="1800" spc="-1" strike="noStrike">
                <a:latin typeface="Arial"/>
              </a:rPr>
              <a:t>Click to edit the outline text format</a:t>
            </a:r>
            <a:endParaRPr b="0" lang="en-AU" sz="1800" spc="-1" strike="noStrike">
              <a:latin typeface="Arial"/>
            </a:endParaRPr>
          </a:p>
          <a:p>
            <a:pPr lvl="1" marL="864000" indent="-324000">
              <a:spcBef>
                <a:spcPts val="1134"/>
              </a:spcBef>
              <a:buClr>
                <a:srgbClr val="000000"/>
              </a:buClr>
              <a:buSzPct val="75000"/>
              <a:buFont typeface="Symbol" charset="2"/>
              <a:buChar char=""/>
            </a:pPr>
            <a:r>
              <a:rPr b="0" lang="en-AU" sz="1800" spc="-1" strike="noStrike">
                <a:latin typeface="Arial"/>
              </a:rPr>
              <a:t>Second Outline Level</a:t>
            </a:r>
            <a:endParaRPr b="0" lang="en-AU" sz="1800" spc="-1" strike="noStrike">
              <a:latin typeface="Arial"/>
            </a:endParaRPr>
          </a:p>
          <a:p>
            <a:pPr lvl="2" marL="1296000" indent="-288000">
              <a:spcBef>
                <a:spcPts val="850"/>
              </a:spcBef>
              <a:buClr>
                <a:srgbClr val="000000"/>
              </a:buClr>
              <a:buSzPct val="45000"/>
              <a:buFont typeface="Wingdings" charset="2"/>
              <a:buChar char=""/>
            </a:pPr>
            <a:r>
              <a:rPr b="0" lang="en-AU" sz="1800" spc="-1" strike="noStrike">
                <a:latin typeface="Arial"/>
              </a:rPr>
              <a:t>Third Outline Level</a:t>
            </a:r>
            <a:endParaRPr b="0" lang="en-AU" sz="1800" spc="-1" strike="noStrike">
              <a:latin typeface="Arial"/>
            </a:endParaRPr>
          </a:p>
          <a:p>
            <a:pPr lvl="3" marL="1728000" indent="-216000">
              <a:spcBef>
                <a:spcPts val="567"/>
              </a:spcBef>
              <a:buClr>
                <a:srgbClr val="000000"/>
              </a:buClr>
              <a:buSzPct val="75000"/>
              <a:buFont typeface="Symbol" charset="2"/>
              <a:buChar char=""/>
            </a:pPr>
            <a:r>
              <a:rPr b="0" lang="en-AU" sz="1800" spc="-1" strike="noStrike">
                <a:latin typeface="Arial"/>
              </a:rPr>
              <a:t>Fourth Outline Level</a:t>
            </a:r>
            <a:endParaRPr b="0" lang="en-AU" sz="1800" spc="-1" strike="noStrike">
              <a:latin typeface="Arial"/>
            </a:endParaRPr>
          </a:p>
          <a:p>
            <a:pPr lvl="4" marL="2160000" indent="-216000">
              <a:spcBef>
                <a:spcPts val="283"/>
              </a:spcBef>
              <a:buClr>
                <a:srgbClr val="000000"/>
              </a:buClr>
              <a:buSzPct val="45000"/>
              <a:buFont typeface="Wingdings" charset="2"/>
              <a:buChar char=""/>
            </a:pPr>
            <a:r>
              <a:rPr b="0" lang="en-AU" sz="1800" spc="-1" strike="noStrike">
                <a:latin typeface="Arial"/>
              </a:rPr>
              <a:t>Fifth Outline Level</a:t>
            </a:r>
            <a:endParaRPr b="0" lang="en-AU" sz="1800" spc="-1" strike="noStrike">
              <a:latin typeface="Arial"/>
            </a:endParaRPr>
          </a:p>
          <a:p>
            <a:pPr lvl="5" marL="2592000" indent="-216000">
              <a:spcBef>
                <a:spcPts val="283"/>
              </a:spcBef>
              <a:buClr>
                <a:srgbClr val="000000"/>
              </a:buClr>
              <a:buSzPct val="45000"/>
              <a:buFont typeface="Wingdings" charset="2"/>
              <a:buChar char=""/>
            </a:pPr>
            <a:r>
              <a:rPr b="0" lang="en-AU" sz="1800" spc="-1" strike="noStrike">
                <a:latin typeface="Arial"/>
              </a:rPr>
              <a:t>Sixth Outline Level</a:t>
            </a:r>
            <a:endParaRPr b="0" lang="en-AU" sz="1800" spc="-1" strike="noStrike">
              <a:latin typeface="Arial"/>
            </a:endParaRPr>
          </a:p>
          <a:p>
            <a:pPr lvl="6" marL="3024000" indent="-216000">
              <a:spcBef>
                <a:spcPts val="283"/>
              </a:spcBef>
              <a:buClr>
                <a:srgbClr val="000000"/>
              </a:buClr>
              <a:buSzPct val="45000"/>
              <a:buFont typeface="Wingdings" charset="2"/>
              <a:buChar char=""/>
            </a:pPr>
            <a:r>
              <a:rPr b="0" lang="en-AU" sz="1800" spc="-1" strike="noStrike">
                <a:latin typeface="Arial"/>
              </a:rPr>
              <a:t>Seventh Outline Level</a:t>
            </a:r>
            <a:endParaRPr b="0" lang="en-AU"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CustomShape 1"/>
          <p:cNvSpPr/>
          <p:nvPr/>
        </p:nvSpPr>
        <p:spPr>
          <a:xfrm>
            <a:off x="2160000" y="0"/>
            <a:ext cx="7919640" cy="899640"/>
          </a:xfrm>
          <a:prstGeom prst="rect">
            <a:avLst/>
          </a:prstGeom>
          <a:gradFill>
            <a:gsLst>
              <a:gs pos="0">
                <a:srgbClr val="0000ff"/>
              </a:gs>
              <a:gs pos="100000">
                <a:srgbClr val="e6e6ff"/>
              </a:gs>
            </a:gsLst>
            <a:lin ang="0"/>
          </a:gradFill>
          <a:ln>
            <a:noFill/>
          </a:ln>
        </p:spPr>
        <p:style>
          <a:lnRef idx="0"/>
          <a:fillRef idx="0"/>
          <a:effectRef idx="0"/>
          <a:fontRef idx="minor"/>
        </p:style>
        <p:txBody>
          <a:bodyPr lIns="90000" rIns="90000" tIns="45000" bIns="45000" anchor="ctr" anchorCtr="1"/>
          <a:p>
            <a:pPr algn="ctr">
              <a:lnSpc>
                <a:spcPct val="100000"/>
              </a:lnSpc>
            </a:pPr>
            <a:r>
              <a:rPr b="1" lang="en-AU" sz="2800" spc="-1" strike="noStrike">
                <a:solidFill>
                  <a:srgbClr val="ffffff"/>
                </a:solidFill>
                <a:latin typeface="Arial"/>
              </a:rPr>
              <a:t>What is Technical Analysis?</a:t>
            </a:r>
            <a:endParaRPr b="0" lang="en-AU" sz="2800" spc="-1" strike="noStrike">
              <a:latin typeface="Arial"/>
            </a:endParaRPr>
          </a:p>
        </p:txBody>
      </p:sp>
      <p:sp>
        <p:nvSpPr>
          <p:cNvPr id="178" name="CustomShape 2"/>
          <p:cNvSpPr/>
          <p:nvPr/>
        </p:nvSpPr>
        <p:spPr>
          <a:xfrm>
            <a:off x="0" y="0"/>
            <a:ext cx="2159640" cy="899640"/>
          </a:xfrm>
          <a:prstGeom prst="rect">
            <a:avLst/>
          </a:prstGeom>
          <a:solidFill>
            <a:srgbClr val="00ffff"/>
          </a:solidFill>
          <a:ln>
            <a:noFill/>
          </a:ln>
        </p:spPr>
        <p:style>
          <a:lnRef idx="0"/>
          <a:fillRef idx="0"/>
          <a:effectRef idx="0"/>
          <a:fontRef idx="minor"/>
        </p:style>
        <p:txBody>
          <a:bodyPr lIns="90000" rIns="90000" tIns="45000" bIns="45000" anchor="ctr" anchorCtr="1"/>
          <a:p>
            <a:pPr algn="ctr">
              <a:lnSpc>
                <a:spcPct val="100000"/>
              </a:lnSpc>
            </a:pPr>
            <a:r>
              <a:rPr b="1" lang="en-AU" sz="2000" spc="-1" strike="noStrike">
                <a:latin typeface="Arial"/>
              </a:rPr>
              <a:t>Technical</a:t>
            </a:r>
            <a:br/>
            <a:r>
              <a:rPr b="1" lang="en-AU" sz="2000" spc="-1" strike="noStrike">
                <a:latin typeface="Arial"/>
              </a:rPr>
              <a:t>Analysis</a:t>
            </a:r>
            <a:endParaRPr b="0" lang="en-AU" sz="2000" spc="-1" strike="noStrike">
              <a:latin typeface="Arial"/>
            </a:endParaRPr>
          </a:p>
        </p:txBody>
      </p:sp>
      <p:sp>
        <p:nvSpPr>
          <p:cNvPr id="179" name="Line 3"/>
          <p:cNvSpPr/>
          <p:nvPr/>
        </p:nvSpPr>
        <p:spPr>
          <a:xfrm>
            <a:off x="-7920" y="892800"/>
            <a:ext cx="10103040" cy="5400"/>
          </a:xfrm>
          <a:prstGeom prst="line">
            <a:avLst/>
          </a:prstGeom>
          <a:ln w="72000">
            <a:solidFill>
              <a:srgbClr val="ffff00"/>
            </a:solidFill>
            <a:round/>
          </a:ln>
        </p:spPr>
        <p:style>
          <a:lnRef idx="0"/>
          <a:fillRef idx="0"/>
          <a:effectRef idx="0"/>
          <a:fontRef idx="minor"/>
        </p:style>
      </p:sp>
      <p:sp>
        <p:nvSpPr>
          <p:cNvPr id="180" name="CustomShape 4"/>
          <p:cNvSpPr/>
          <p:nvPr/>
        </p:nvSpPr>
        <p:spPr>
          <a:xfrm>
            <a:off x="429840" y="6999840"/>
            <a:ext cx="3198240" cy="431280"/>
          </a:xfrm>
          <a:prstGeom prst="rect">
            <a:avLst/>
          </a:prstGeom>
          <a:noFill/>
          <a:ln>
            <a:noFill/>
          </a:ln>
        </p:spPr>
        <p:style>
          <a:lnRef idx="0"/>
          <a:fillRef idx="0"/>
          <a:effectRef idx="0"/>
          <a:fontRef idx="minor"/>
        </p:style>
        <p:txBody>
          <a:bodyPr lIns="90000" rIns="90000" tIns="45000" bIns="45000" anchor="ctr" anchorCtr="1"/>
          <a:p>
            <a:r>
              <a:rPr b="0" lang="en-AU" sz="1200" spc="-1" strike="noStrike">
                <a:latin typeface="Arial"/>
              </a:rPr>
              <a:t>Slides courtesy of </a:t>
            </a:r>
            <a:r>
              <a:rPr b="0" lang="en-AU" sz="1200" spc="-1" strike="noStrike" u="sng">
                <a:solidFill>
                  <a:srgbClr val="0000ff"/>
                </a:solidFill>
                <a:uFillTx/>
                <a:latin typeface="Arial"/>
                <a:hlinkClick r:id="rId2"/>
              </a:rPr>
              <a:t>www.robertbrain.com</a:t>
            </a:r>
            <a:r>
              <a:rPr b="0" lang="en-AU" sz="1200" spc="-1" strike="noStrike">
                <a:solidFill>
                  <a:srgbClr val="0000ff"/>
                </a:solidFill>
                <a:latin typeface="Arial"/>
              </a:rPr>
              <a:t> </a:t>
            </a:r>
            <a:endParaRPr b="0" lang="en-AU" sz="1200" spc="-1" strike="noStrike">
              <a:latin typeface="Arial"/>
            </a:endParaRPr>
          </a:p>
          <a:p>
            <a:r>
              <a:rPr b="0" lang="en-AU" sz="1200" spc="-1" strike="noStrike">
                <a:solidFill>
                  <a:srgbClr val="0000ff"/>
                </a:solidFill>
                <a:latin typeface="Arial"/>
              </a:rPr>
              <a:t>(c) Copyright 2014-2017</a:t>
            </a:r>
            <a:endParaRPr b="0" lang="en-AU" sz="1200" spc="-1" strike="noStrike">
              <a:latin typeface="Arial"/>
            </a:endParaRPr>
          </a:p>
        </p:txBody>
      </p:sp>
      <p:pic>
        <p:nvPicPr>
          <p:cNvPr id="181" name="" descr=""/>
          <p:cNvPicPr/>
          <p:nvPr/>
        </p:nvPicPr>
        <p:blipFill>
          <a:blip r:embed="rId3"/>
          <a:stretch/>
        </p:blipFill>
        <p:spPr>
          <a:xfrm>
            <a:off x="184320" y="6976800"/>
            <a:ext cx="389520" cy="349920"/>
          </a:xfrm>
          <a:prstGeom prst="rect">
            <a:avLst/>
          </a:prstGeom>
          <a:ln>
            <a:noFill/>
          </a:ln>
        </p:spPr>
      </p:pic>
      <p:pic>
        <p:nvPicPr>
          <p:cNvPr id="182" name="" descr=""/>
          <p:cNvPicPr/>
          <p:nvPr/>
        </p:nvPicPr>
        <p:blipFill>
          <a:blip r:embed="rId4"/>
          <a:stretch/>
        </p:blipFill>
        <p:spPr>
          <a:xfrm>
            <a:off x="8410680" y="6911640"/>
            <a:ext cx="723240" cy="475560"/>
          </a:xfrm>
          <a:prstGeom prst="rect">
            <a:avLst/>
          </a:prstGeom>
          <a:ln>
            <a:noFill/>
          </a:ln>
        </p:spPr>
      </p:pic>
      <p:sp>
        <p:nvSpPr>
          <p:cNvPr id="183" name="PlaceHolder 5"/>
          <p:cNvSpPr>
            <a:spLocks noGrp="1"/>
          </p:cNvSpPr>
          <p:nvPr>
            <p:ph type="title"/>
          </p:nvPr>
        </p:nvSpPr>
        <p:spPr>
          <a:xfrm>
            <a:off x="504000" y="925200"/>
            <a:ext cx="9071280" cy="637920"/>
          </a:xfrm>
          <a:prstGeom prst="rect">
            <a:avLst/>
          </a:prstGeom>
        </p:spPr>
        <p:txBody>
          <a:bodyPr lIns="0" rIns="0" tIns="0" bIns="0" anchor="ctr"/>
          <a:p>
            <a:r>
              <a:rPr b="0" lang="en-AU" sz="1800" spc="-1" strike="noStrike">
                <a:latin typeface="Arial"/>
              </a:rPr>
              <a:t>Click to edit the title text format</a:t>
            </a:r>
            <a:endParaRPr b="0" lang="en-AU" sz="1800" spc="-1" strike="noStrike">
              <a:latin typeface="Arial"/>
            </a:endParaRPr>
          </a:p>
        </p:txBody>
      </p:sp>
      <p:sp>
        <p:nvSpPr>
          <p:cNvPr id="184" name="PlaceHolder 6"/>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CustomShape 1"/>
          <p:cNvSpPr/>
          <p:nvPr/>
        </p:nvSpPr>
        <p:spPr>
          <a:xfrm>
            <a:off x="2160000" y="0"/>
            <a:ext cx="7919640" cy="899640"/>
          </a:xfrm>
          <a:prstGeom prst="rect">
            <a:avLst/>
          </a:prstGeom>
          <a:gradFill>
            <a:gsLst>
              <a:gs pos="0">
                <a:srgbClr val="0000ff"/>
              </a:gs>
              <a:gs pos="100000">
                <a:srgbClr val="e6e6ff"/>
              </a:gs>
            </a:gsLst>
            <a:lin ang="0"/>
          </a:gradFill>
          <a:ln>
            <a:noFill/>
          </a:ln>
        </p:spPr>
        <p:style>
          <a:lnRef idx="0"/>
          <a:fillRef idx="0"/>
          <a:effectRef idx="0"/>
          <a:fontRef idx="minor"/>
        </p:style>
        <p:txBody>
          <a:bodyPr lIns="90000" rIns="90000" tIns="45000" bIns="45000" anchor="ctr" anchorCtr="1"/>
          <a:p>
            <a:pPr algn="ctr">
              <a:lnSpc>
                <a:spcPct val="100000"/>
              </a:lnSpc>
            </a:pPr>
            <a:r>
              <a:rPr b="1" lang="en-AU" sz="2800" spc="-1" strike="noStrike">
                <a:solidFill>
                  <a:srgbClr val="ffffff"/>
                </a:solidFill>
                <a:latin typeface="Arial"/>
              </a:rPr>
              <a:t>What is Technical Analysis?</a:t>
            </a:r>
            <a:endParaRPr b="0" lang="en-AU" sz="2800" spc="-1" strike="noStrike">
              <a:latin typeface="Arial"/>
            </a:endParaRPr>
          </a:p>
        </p:txBody>
      </p:sp>
      <p:sp>
        <p:nvSpPr>
          <p:cNvPr id="222" name="CustomShape 2"/>
          <p:cNvSpPr/>
          <p:nvPr/>
        </p:nvSpPr>
        <p:spPr>
          <a:xfrm>
            <a:off x="0" y="0"/>
            <a:ext cx="2159640" cy="899640"/>
          </a:xfrm>
          <a:prstGeom prst="rect">
            <a:avLst/>
          </a:prstGeom>
          <a:solidFill>
            <a:srgbClr val="00ffff"/>
          </a:solidFill>
          <a:ln>
            <a:noFill/>
          </a:ln>
        </p:spPr>
        <p:style>
          <a:lnRef idx="0"/>
          <a:fillRef idx="0"/>
          <a:effectRef idx="0"/>
          <a:fontRef idx="minor"/>
        </p:style>
        <p:txBody>
          <a:bodyPr lIns="90000" rIns="90000" tIns="45000" bIns="45000" anchor="ctr" anchorCtr="1"/>
          <a:p>
            <a:pPr algn="ctr">
              <a:lnSpc>
                <a:spcPct val="100000"/>
              </a:lnSpc>
            </a:pPr>
            <a:r>
              <a:rPr b="1" lang="en-AU" sz="2000" spc="-1" strike="noStrike">
                <a:latin typeface="Arial"/>
              </a:rPr>
              <a:t>Technical</a:t>
            </a:r>
            <a:br/>
            <a:r>
              <a:rPr b="1" lang="en-AU" sz="2000" spc="-1" strike="noStrike">
                <a:latin typeface="Arial"/>
              </a:rPr>
              <a:t>Analysis</a:t>
            </a:r>
            <a:endParaRPr b="0" lang="en-AU" sz="2000" spc="-1" strike="noStrike">
              <a:latin typeface="Arial"/>
            </a:endParaRPr>
          </a:p>
        </p:txBody>
      </p:sp>
      <p:sp>
        <p:nvSpPr>
          <p:cNvPr id="223" name="Line 3"/>
          <p:cNvSpPr/>
          <p:nvPr/>
        </p:nvSpPr>
        <p:spPr>
          <a:xfrm>
            <a:off x="-7920" y="892800"/>
            <a:ext cx="10103040" cy="5400"/>
          </a:xfrm>
          <a:prstGeom prst="line">
            <a:avLst/>
          </a:prstGeom>
          <a:ln w="72000">
            <a:solidFill>
              <a:srgbClr val="ffff00"/>
            </a:solidFill>
            <a:round/>
          </a:ln>
        </p:spPr>
        <p:style>
          <a:lnRef idx="0"/>
          <a:fillRef idx="0"/>
          <a:effectRef idx="0"/>
          <a:fontRef idx="minor"/>
        </p:style>
      </p:sp>
      <p:sp>
        <p:nvSpPr>
          <p:cNvPr id="224" name="CustomShape 4"/>
          <p:cNvSpPr/>
          <p:nvPr/>
        </p:nvSpPr>
        <p:spPr>
          <a:xfrm>
            <a:off x="429840" y="6999840"/>
            <a:ext cx="3198240" cy="431280"/>
          </a:xfrm>
          <a:prstGeom prst="rect">
            <a:avLst/>
          </a:prstGeom>
          <a:noFill/>
          <a:ln>
            <a:noFill/>
          </a:ln>
        </p:spPr>
        <p:style>
          <a:lnRef idx="0"/>
          <a:fillRef idx="0"/>
          <a:effectRef idx="0"/>
          <a:fontRef idx="minor"/>
        </p:style>
        <p:txBody>
          <a:bodyPr lIns="90000" rIns="90000" tIns="45000" bIns="45000" anchor="ctr" anchorCtr="1"/>
          <a:p>
            <a:r>
              <a:rPr b="0" lang="en-AU" sz="1200" spc="-1" strike="noStrike">
                <a:latin typeface="Arial"/>
              </a:rPr>
              <a:t>Slides courtesy of </a:t>
            </a:r>
            <a:r>
              <a:rPr b="0" lang="en-AU" sz="1200" spc="-1" strike="noStrike" u="sng">
                <a:solidFill>
                  <a:srgbClr val="0000ff"/>
                </a:solidFill>
                <a:uFillTx/>
                <a:latin typeface="Arial"/>
                <a:hlinkClick r:id="rId2"/>
              </a:rPr>
              <a:t>www.robertbrain.com</a:t>
            </a:r>
            <a:r>
              <a:rPr b="0" lang="en-AU" sz="1200" spc="-1" strike="noStrike">
                <a:solidFill>
                  <a:srgbClr val="0000ff"/>
                </a:solidFill>
                <a:latin typeface="Arial"/>
              </a:rPr>
              <a:t> </a:t>
            </a:r>
            <a:endParaRPr b="0" lang="en-AU" sz="1200" spc="-1" strike="noStrike">
              <a:latin typeface="Arial"/>
            </a:endParaRPr>
          </a:p>
          <a:p>
            <a:r>
              <a:rPr b="0" lang="en-AU" sz="1200" spc="-1" strike="noStrike">
                <a:solidFill>
                  <a:srgbClr val="0000ff"/>
                </a:solidFill>
                <a:latin typeface="Arial"/>
              </a:rPr>
              <a:t>(c) Copyright 2014-2017</a:t>
            </a:r>
            <a:endParaRPr b="0" lang="en-AU" sz="1200" spc="-1" strike="noStrike">
              <a:latin typeface="Arial"/>
            </a:endParaRPr>
          </a:p>
        </p:txBody>
      </p:sp>
      <p:pic>
        <p:nvPicPr>
          <p:cNvPr id="225" name="" descr=""/>
          <p:cNvPicPr/>
          <p:nvPr/>
        </p:nvPicPr>
        <p:blipFill>
          <a:blip r:embed="rId3"/>
          <a:stretch/>
        </p:blipFill>
        <p:spPr>
          <a:xfrm>
            <a:off x="184320" y="6976800"/>
            <a:ext cx="389520" cy="349920"/>
          </a:xfrm>
          <a:prstGeom prst="rect">
            <a:avLst/>
          </a:prstGeom>
          <a:ln>
            <a:noFill/>
          </a:ln>
        </p:spPr>
      </p:pic>
      <p:pic>
        <p:nvPicPr>
          <p:cNvPr id="226" name="" descr=""/>
          <p:cNvPicPr/>
          <p:nvPr/>
        </p:nvPicPr>
        <p:blipFill>
          <a:blip r:embed="rId4"/>
          <a:stretch/>
        </p:blipFill>
        <p:spPr>
          <a:xfrm>
            <a:off x="8410680" y="6911640"/>
            <a:ext cx="723240" cy="475560"/>
          </a:xfrm>
          <a:prstGeom prst="rect">
            <a:avLst/>
          </a:prstGeom>
          <a:ln>
            <a:noFill/>
          </a:ln>
        </p:spPr>
      </p:pic>
      <p:sp>
        <p:nvSpPr>
          <p:cNvPr id="227" name="PlaceHolder 5"/>
          <p:cNvSpPr>
            <a:spLocks noGrp="1"/>
          </p:cNvSpPr>
          <p:nvPr>
            <p:ph type="title"/>
          </p:nvPr>
        </p:nvSpPr>
        <p:spPr>
          <a:xfrm>
            <a:off x="504000" y="925200"/>
            <a:ext cx="9071280" cy="637920"/>
          </a:xfrm>
          <a:prstGeom prst="rect">
            <a:avLst/>
          </a:prstGeom>
        </p:spPr>
        <p:txBody>
          <a:bodyPr lIns="0" rIns="0" tIns="0" bIns="0" anchor="ctr"/>
          <a:p>
            <a:r>
              <a:rPr b="0" lang="en-AU" sz="1800" spc="-1" strike="noStrike">
                <a:latin typeface="Arial"/>
              </a:rPr>
              <a:t>Click to edit the title text format</a:t>
            </a:r>
            <a:endParaRPr b="0" lang="en-AU" sz="1800" spc="-1" strike="noStrike">
              <a:latin typeface="Arial"/>
            </a:endParaRPr>
          </a:p>
        </p:txBody>
      </p:sp>
      <p:sp>
        <p:nvSpPr>
          <p:cNvPr id="228" name="PlaceHolder 6"/>
          <p:cNvSpPr>
            <a:spLocks noGrp="1"/>
          </p:cNvSpPr>
          <p:nvPr>
            <p:ph type="body"/>
          </p:nvPr>
        </p:nvSpPr>
        <p:spPr>
          <a:xfrm>
            <a:off x="504000" y="1769040"/>
            <a:ext cx="9071280" cy="4384440"/>
          </a:xfrm>
          <a:prstGeom prst="rect">
            <a:avLst/>
          </a:prstGeom>
        </p:spPr>
        <p:txBody>
          <a:bodyPr lIns="0" rIns="0" tIns="0" bIns="0"/>
          <a:p>
            <a:pPr marL="432000" indent="-324000">
              <a:spcBef>
                <a:spcPts val="1417"/>
              </a:spcBef>
              <a:buClr>
                <a:srgbClr val="000000"/>
              </a:buClr>
              <a:buSzPct val="45000"/>
              <a:buFont typeface="Wingdings" charset="2"/>
              <a:buChar char=""/>
            </a:pPr>
            <a:r>
              <a:rPr b="0" lang="en-AU" sz="1800" spc="-1" strike="noStrike">
                <a:latin typeface="Arial"/>
              </a:rPr>
              <a:t>Click to edit the outline text format</a:t>
            </a:r>
            <a:endParaRPr b="0" lang="en-AU" sz="1800" spc="-1" strike="noStrike">
              <a:latin typeface="Arial"/>
            </a:endParaRPr>
          </a:p>
          <a:p>
            <a:pPr lvl="1" marL="864000" indent="-324000">
              <a:spcBef>
                <a:spcPts val="1134"/>
              </a:spcBef>
              <a:buClr>
                <a:srgbClr val="000000"/>
              </a:buClr>
              <a:buSzPct val="75000"/>
              <a:buFont typeface="Symbol" charset="2"/>
              <a:buChar char=""/>
            </a:pPr>
            <a:r>
              <a:rPr b="0" lang="en-AU" sz="1800" spc="-1" strike="noStrike">
                <a:latin typeface="Arial"/>
              </a:rPr>
              <a:t>Second Outline Level</a:t>
            </a:r>
            <a:endParaRPr b="0" lang="en-AU" sz="1800" spc="-1" strike="noStrike">
              <a:latin typeface="Arial"/>
            </a:endParaRPr>
          </a:p>
          <a:p>
            <a:pPr lvl="2" marL="1296000" indent="-288000">
              <a:spcBef>
                <a:spcPts val="850"/>
              </a:spcBef>
              <a:buClr>
                <a:srgbClr val="000000"/>
              </a:buClr>
              <a:buSzPct val="45000"/>
              <a:buFont typeface="Wingdings" charset="2"/>
              <a:buChar char=""/>
            </a:pPr>
            <a:r>
              <a:rPr b="0" lang="en-AU" sz="1800" spc="-1" strike="noStrike">
                <a:latin typeface="Arial"/>
              </a:rPr>
              <a:t>Third Outline Level</a:t>
            </a:r>
            <a:endParaRPr b="0" lang="en-AU" sz="1800" spc="-1" strike="noStrike">
              <a:latin typeface="Arial"/>
            </a:endParaRPr>
          </a:p>
          <a:p>
            <a:pPr lvl="3" marL="1728000" indent="-216000">
              <a:spcBef>
                <a:spcPts val="567"/>
              </a:spcBef>
              <a:buClr>
                <a:srgbClr val="000000"/>
              </a:buClr>
              <a:buSzPct val="75000"/>
              <a:buFont typeface="Symbol" charset="2"/>
              <a:buChar char=""/>
            </a:pPr>
            <a:r>
              <a:rPr b="0" lang="en-AU" sz="1800" spc="-1" strike="noStrike">
                <a:latin typeface="Arial"/>
              </a:rPr>
              <a:t>Fourth Outline Level</a:t>
            </a:r>
            <a:endParaRPr b="0" lang="en-AU" sz="1800" spc="-1" strike="noStrike">
              <a:latin typeface="Arial"/>
            </a:endParaRPr>
          </a:p>
          <a:p>
            <a:pPr lvl="4" marL="2160000" indent="-216000">
              <a:spcBef>
                <a:spcPts val="283"/>
              </a:spcBef>
              <a:buClr>
                <a:srgbClr val="000000"/>
              </a:buClr>
              <a:buSzPct val="45000"/>
              <a:buFont typeface="Wingdings" charset="2"/>
              <a:buChar char=""/>
            </a:pPr>
            <a:r>
              <a:rPr b="0" lang="en-AU" sz="1800" spc="-1" strike="noStrike">
                <a:latin typeface="Arial"/>
              </a:rPr>
              <a:t>Fifth Outline Level</a:t>
            </a:r>
            <a:endParaRPr b="0" lang="en-AU" sz="1800" spc="-1" strike="noStrike">
              <a:latin typeface="Arial"/>
            </a:endParaRPr>
          </a:p>
          <a:p>
            <a:pPr lvl="5" marL="2592000" indent="-216000">
              <a:spcBef>
                <a:spcPts val="283"/>
              </a:spcBef>
              <a:buClr>
                <a:srgbClr val="000000"/>
              </a:buClr>
              <a:buSzPct val="45000"/>
              <a:buFont typeface="Wingdings" charset="2"/>
              <a:buChar char=""/>
            </a:pPr>
            <a:r>
              <a:rPr b="0" lang="en-AU" sz="1800" spc="-1" strike="noStrike">
                <a:latin typeface="Arial"/>
              </a:rPr>
              <a:t>Sixth Outline Level</a:t>
            </a:r>
            <a:endParaRPr b="0" lang="en-AU" sz="1800" spc="-1" strike="noStrike">
              <a:latin typeface="Arial"/>
            </a:endParaRPr>
          </a:p>
          <a:p>
            <a:pPr lvl="6" marL="3024000" indent="-216000">
              <a:spcBef>
                <a:spcPts val="283"/>
              </a:spcBef>
              <a:buClr>
                <a:srgbClr val="000000"/>
              </a:buClr>
              <a:buSzPct val="45000"/>
              <a:buFont typeface="Wingdings" charset="2"/>
              <a:buChar char=""/>
            </a:pPr>
            <a:r>
              <a:rPr b="0" lang="en-AU" sz="1800" spc="-1" strike="noStrike">
                <a:latin typeface="Arial"/>
              </a:rPr>
              <a:t>Seventh Outline Level</a:t>
            </a:r>
            <a:endParaRPr b="0" lang="en-AU"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CustomShape 1"/>
          <p:cNvSpPr/>
          <p:nvPr/>
        </p:nvSpPr>
        <p:spPr>
          <a:xfrm>
            <a:off x="2160000" y="0"/>
            <a:ext cx="7919640" cy="899640"/>
          </a:xfrm>
          <a:prstGeom prst="rect">
            <a:avLst/>
          </a:prstGeom>
          <a:gradFill>
            <a:gsLst>
              <a:gs pos="0">
                <a:srgbClr val="000000"/>
              </a:gs>
              <a:gs pos="100000">
                <a:srgbClr val="008000"/>
              </a:gs>
            </a:gsLst>
            <a:lin ang="0"/>
          </a:gradFill>
          <a:ln>
            <a:noFill/>
          </a:ln>
        </p:spPr>
        <p:style>
          <a:lnRef idx="0"/>
          <a:fillRef idx="0"/>
          <a:effectRef idx="0"/>
          <a:fontRef idx="minor"/>
        </p:style>
        <p:txBody>
          <a:bodyPr lIns="90000" rIns="90000" tIns="45000" bIns="45000" anchor="ctr" anchorCtr="1"/>
          <a:p>
            <a:pPr algn="ctr">
              <a:lnSpc>
                <a:spcPct val="100000"/>
              </a:lnSpc>
            </a:pPr>
            <a:r>
              <a:rPr b="1" lang="en-AU" sz="2800" spc="-1" strike="noStrike">
                <a:solidFill>
                  <a:srgbClr val="ffffff"/>
                </a:solidFill>
                <a:latin typeface="Arial"/>
              </a:rPr>
              <a:t>Price Chart Basics</a:t>
            </a:r>
            <a:endParaRPr b="0" lang="en-AU" sz="2800" spc="-1" strike="noStrike">
              <a:latin typeface="Arial"/>
            </a:endParaRPr>
          </a:p>
        </p:txBody>
      </p:sp>
      <p:sp>
        <p:nvSpPr>
          <p:cNvPr id="266" name="CustomShape 2"/>
          <p:cNvSpPr/>
          <p:nvPr/>
        </p:nvSpPr>
        <p:spPr>
          <a:xfrm>
            <a:off x="0" y="0"/>
            <a:ext cx="2159640" cy="899640"/>
          </a:xfrm>
          <a:prstGeom prst="rect">
            <a:avLst/>
          </a:prstGeom>
          <a:solidFill>
            <a:srgbClr val="00ffff"/>
          </a:solidFill>
          <a:ln>
            <a:noFill/>
          </a:ln>
        </p:spPr>
        <p:style>
          <a:lnRef idx="0"/>
          <a:fillRef idx="0"/>
          <a:effectRef idx="0"/>
          <a:fontRef idx="minor"/>
        </p:style>
        <p:txBody>
          <a:bodyPr lIns="90000" rIns="90000" tIns="45000" bIns="45000" anchor="ctr" anchorCtr="1"/>
          <a:p>
            <a:pPr algn="ctr">
              <a:lnSpc>
                <a:spcPct val="100000"/>
              </a:lnSpc>
            </a:pPr>
            <a:r>
              <a:rPr b="1" lang="en-AU" sz="2000" spc="-1" strike="noStrike">
                <a:latin typeface="Arial"/>
              </a:rPr>
              <a:t>Technical</a:t>
            </a:r>
            <a:br/>
            <a:r>
              <a:rPr b="1" lang="en-AU" sz="2000" spc="-1" strike="noStrike">
                <a:latin typeface="Arial"/>
              </a:rPr>
              <a:t>Analysis</a:t>
            </a:r>
            <a:endParaRPr b="0" lang="en-AU" sz="2000" spc="-1" strike="noStrike">
              <a:latin typeface="Arial"/>
            </a:endParaRPr>
          </a:p>
        </p:txBody>
      </p:sp>
      <p:sp>
        <p:nvSpPr>
          <p:cNvPr id="267" name="Line 3"/>
          <p:cNvSpPr/>
          <p:nvPr/>
        </p:nvSpPr>
        <p:spPr>
          <a:xfrm>
            <a:off x="-7920" y="892800"/>
            <a:ext cx="10103040" cy="5400"/>
          </a:xfrm>
          <a:prstGeom prst="line">
            <a:avLst/>
          </a:prstGeom>
          <a:ln w="72000">
            <a:solidFill>
              <a:srgbClr val="ffff00"/>
            </a:solidFill>
            <a:round/>
          </a:ln>
        </p:spPr>
        <p:style>
          <a:lnRef idx="0"/>
          <a:fillRef idx="0"/>
          <a:effectRef idx="0"/>
          <a:fontRef idx="minor"/>
        </p:style>
      </p:sp>
      <p:sp>
        <p:nvSpPr>
          <p:cNvPr id="268" name="CustomShape 4"/>
          <p:cNvSpPr/>
          <p:nvPr/>
        </p:nvSpPr>
        <p:spPr>
          <a:xfrm>
            <a:off x="430200" y="7000200"/>
            <a:ext cx="3198240" cy="431280"/>
          </a:xfrm>
          <a:prstGeom prst="rect">
            <a:avLst/>
          </a:prstGeom>
          <a:noFill/>
          <a:ln>
            <a:noFill/>
          </a:ln>
        </p:spPr>
        <p:style>
          <a:lnRef idx="0"/>
          <a:fillRef idx="0"/>
          <a:effectRef idx="0"/>
          <a:fontRef idx="minor"/>
        </p:style>
        <p:txBody>
          <a:bodyPr lIns="90000" rIns="90000" tIns="45000" bIns="45000" anchor="ctr" anchorCtr="1"/>
          <a:p>
            <a:r>
              <a:rPr b="0" lang="en-AU" sz="1200" spc="-1" strike="noStrike">
                <a:latin typeface="Arial"/>
              </a:rPr>
              <a:t>Slides courtesy of </a:t>
            </a:r>
            <a:r>
              <a:rPr b="0" lang="en-AU" sz="1200" spc="-1" strike="noStrike" u="sng">
                <a:solidFill>
                  <a:srgbClr val="0000ff"/>
                </a:solidFill>
                <a:uFillTx/>
                <a:latin typeface="Arial"/>
                <a:hlinkClick r:id="rId2"/>
              </a:rPr>
              <a:t>www.robertbrain.com</a:t>
            </a:r>
            <a:r>
              <a:rPr b="0" lang="en-AU" sz="1200" spc="-1" strike="noStrike">
                <a:solidFill>
                  <a:srgbClr val="0000ff"/>
                </a:solidFill>
                <a:latin typeface="Arial"/>
              </a:rPr>
              <a:t> </a:t>
            </a:r>
            <a:endParaRPr b="0" lang="en-AU" sz="1200" spc="-1" strike="noStrike">
              <a:latin typeface="Arial"/>
            </a:endParaRPr>
          </a:p>
          <a:p>
            <a:r>
              <a:rPr b="0" lang="en-AU" sz="1200" spc="-1" strike="noStrike">
                <a:solidFill>
                  <a:srgbClr val="0000ff"/>
                </a:solidFill>
                <a:latin typeface="Arial"/>
              </a:rPr>
              <a:t>(c) Copyright 2014-2017</a:t>
            </a:r>
            <a:endParaRPr b="0" lang="en-AU" sz="1200" spc="-1" strike="noStrike">
              <a:latin typeface="Arial"/>
            </a:endParaRPr>
          </a:p>
        </p:txBody>
      </p:sp>
      <p:pic>
        <p:nvPicPr>
          <p:cNvPr id="269" name="" descr=""/>
          <p:cNvPicPr/>
          <p:nvPr/>
        </p:nvPicPr>
        <p:blipFill>
          <a:blip r:embed="rId3"/>
          <a:stretch/>
        </p:blipFill>
        <p:spPr>
          <a:xfrm>
            <a:off x="184680" y="6977160"/>
            <a:ext cx="389520" cy="349920"/>
          </a:xfrm>
          <a:prstGeom prst="rect">
            <a:avLst/>
          </a:prstGeom>
          <a:ln>
            <a:noFill/>
          </a:ln>
        </p:spPr>
      </p:pic>
      <p:pic>
        <p:nvPicPr>
          <p:cNvPr id="270" name="" descr=""/>
          <p:cNvPicPr/>
          <p:nvPr/>
        </p:nvPicPr>
        <p:blipFill>
          <a:blip r:embed="rId4"/>
          <a:stretch/>
        </p:blipFill>
        <p:spPr>
          <a:xfrm>
            <a:off x="8410680" y="6911640"/>
            <a:ext cx="723240" cy="475560"/>
          </a:xfrm>
          <a:prstGeom prst="rect">
            <a:avLst/>
          </a:prstGeom>
          <a:ln>
            <a:noFill/>
          </a:ln>
        </p:spPr>
      </p:pic>
      <p:sp>
        <p:nvSpPr>
          <p:cNvPr id="271" name="PlaceHolder 5"/>
          <p:cNvSpPr>
            <a:spLocks noGrp="1"/>
          </p:cNvSpPr>
          <p:nvPr>
            <p:ph type="title"/>
          </p:nvPr>
        </p:nvSpPr>
        <p:spPr>
          <a:xfrm>
            <a:off x="504000" y="925200"/>
            <a:ext cx="9071280" cy="637920"/>
          </a:xfrm>
          <a:prstGeom prst="rect">
            <a:avLst/>
          </a:prstGeom>
        </p:spPr>
        <p:txBody>
          <a:bodyPr lIns="0" rIns="0" tIns="0" bIns="0" anchor="ctr"/>
          <a:p>
            <a:r>
              <a:rPr b="0" lang="en-AU" sz="1800" spc="-1" strike="noStrike">
                <a:latin typeface="Arial"/>
              </a:rPr>
              <a:t>Click to edit the title text format</a:t>
            </a:r>
            <a:endParaRPr b="0" lang="en-AU" sz="1800" spc="-1" strike="noStrike">
              <a:latin typeface="Arial"/>
            </a:endParaRPr>
          </a:p>
        </p:txBody>
      </p:sp>
      <p:sp>
        <p:nvSpPr>
          <p:cNvPr id="272" name="PlaceHolder 6"/>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CustomShape 1"/>
          <p:cNvSpPr/>
          <p:nvPr/>
        </p:nvSpPr>
        <p:spPr>
          <a:xfrm>
            <a:off x="2160000" y="0"/>
            <a:ext cx="7919640" cy="899640"/>
          </a:xfrm>
          <a:prstGeom prst="rect">
            <a:avLst/>
          </a:prstGeom>
          <a:gradFill>
            <a:gsLst>
              <a:gs pos="0">
                <a:srgbClr val="000000"/>
              </a:gs>
              <a:gs pos="100000">
                <a:srgbClr val="008000"/>
              </a:gs>
            </a:gsLst>
            <a:lin ang="0"/>
          </a:gradFill>
          <a:ln>
            <a:noFill/>
          </a:ln>
        </p:spPr>
        <p:style>
          <a:lnRef idx="0"/>
          <a:fillRef idx="0"/>
          <a:effectRef idx="0"/>
          <a:fontRef idx="minor"/>
        </p:style>
        <p:txBody>
          <a:bodyPr lIns="90000" rIns="90000" tIns="45000" bIns="45000" anchor="ctr" anchorCtr="1"/>
          <a:p>
            <a:pPr algn="ctr">
              <a:lnSpc>
                <a:spcPct val="100000"/>
              </a:lnSpc>
            </a:pPr>
            <a:r>
              <a:rPr b="1" lang="en-AU" sz="2800" spc="-1" strike="noStrike">
                <a:solidFill>
                  <a:srgbClr val="ffffff"/>
                </a:solidFill>
                <a:latin typeface="Arial"/>
              </a:rPr>
              <a:t>Price Chart Basics</a:t>
            </a:r>
            <a:endParaRPr b="0" lang="en-AU" sz="2800" spc="-1" strike="noStrike">
              <a:latin typeface="Arial"/>
            </a:endParaRPr>
          </a:p>
        </p:txBody>
      </p:sp>
      <p:sp>
        <p:nvSpPr>
          <p:cNvPr id="310" name="CustomShape 2"/>
          <p:cNvSpPr/>
          <p:nvPr/>
        </p:nvSpPr>
        <p:spPr>
          <a:xfrm>
            <a:off x="0" y="0"/>
            <a:ext cx="2159640" cy="899640"/>
          </a:xfrm>
          <a:prstGeom prst="rect">
            <a:avLst/>
          </a:prstGeom>
          <a:solidFill>
            <a:srgbClr val="00ffff"/>
          </a:solidFill>
          <a:ln>
            <a:noFill/>
          </a:ln>
        </p:spPr>
        <p:style>
          <a:lnRef idx="0"/>
          <a:fillRef idx="0"/>
          <a:effectRef idx="0"/>
          <a:fontRef idx="minor"/>
        </p:style>
        <p:txBody>
          <a:bodyPr lIns="90000" rIns="90000" tIns="45000" bIns="45000" anchor="ctr" anchorCtr="1"/>
          <a:p>
            <a:pPr algn="ctr">
              <a:lnSpc>
                <a:spcPct val="100000"/>
              </a:lnSpc>
            </a:pPr>
            <a:r>
              <a:rPr b="1" lang="en-AU" sz="2000" spc="-1" strike="noStrike">
                <a:latin typeface="Arial"/>
              </a:rPr>
              <a:t>Technical</a:t>
            </a:r>
            <a:br/>
            <a:r>
              <a:rPr b="1" lang="en-AU" sz="2000" spc="-1" strike="noStrike">
                <a:latin typeface="Arial"/>
              </a:rPr>
              <a:t>Analysis</a:t>
            </a:r>
            <a:endParaRPr b="0" lang="en-AU" sz="2000" spc="-1" strike="noStrike">
              <a:latin typeface="Arial"/>
            </a:endParaRPr>
          </a:p>
        </p:txBody>
      </p:sp>
      <p:sp>
        <p:nvSpPr>
          <p:cNvPr id="311" name="Line 3"/>
          <p:cNvSpPr/>
          <p:nvPr/>
        </p:nvSpPr>
        <p:spPr>
          <a:xfrm>
            <a:off x="-7920" y="892800"/>
            <a:ext cx="10103040" cy="5400"/>
          </a:xfrm>
          <a:prstGeom prst="line">
            <a:avLst/>
          </a:prstGeom>
          <a:ln w="72000">
            <a:solidFill>
              <a:srgbClr val="ffff00"/>
            </a:solidFill>
            <a:round/>
          </a:ln>
        </p:spPr>
        <p:style>
          <a:lnRef idx="0"/>
          <a:fillRef idx="0"/>
          <a:effectRef idx="0"/>
          <a:fontRef idx="minor"/>
        </p:style>
      </p:sp>
      <p:sp>
        <p:nvSpPr>
          <p:cNvPr id="312" name="CustomShape 4"/>
          <p:cNvSpPr/>
          <p:nvPr/>
        </p:nvSpPr>
        <p:spPr>
          <a:xfrm>
            <a:off x="430200" y="7000200"/>
            <a:ext cx="3198240" cy="431280"/>
          </a:xfrm>
          <a:prstGeom prst="rect">
            <a:avLst/>
          </a:prstGeom>
          <a:noFill/>
          <a:ln>
            <a:noFill/>
          </a:ln>
        </p:spPr>
        <p:style>
          <a:lnRef idx="0"/>
          <a:fillRef idx="0"/>
          <a:effectRef idx="0"/>
          <a:fontRef idx="minor"/>
        </p:style>
        <p:txBody>
          <a:bodyPr lIns="90000" rIns="90000" tIns="45000" bIns="45000" anchor="ctr" anchorCtr="1"/>
          <a:p>
            <a:r>
              <a:rPr b="0" lang="en-AU" sz="1200" spc="-1" strike="noStrike">
                <a:latin typeface="Arial"/>
              </a:rPr>
              <a:t>Slides courtesy of </a:t>
            </a:r>
            <a:r>
              <a:rPr b="0" lang="en-AU" sz="1200" spc="-1" strike="noStrike" u="sng">
                <a:solidFill>
                  <a:srgbClr val="0000ff"/>
                </a:solidFill>
                <a:uFillTx/>
                <a:latin typeface="Arial"/>
                <a:hlinkClick r:id="rId2"/>
              </a:rPr>
              <a:t>www.robertbrain.com</a:t>
            </a:r>
            <a:r>
              <a:rPr b="0" lang="en-AU" sz="1200" spc="-1" strike="noStrike">
                <a:solidFill>
                  <a:srgbClr val="0000ff"/>
                </a:solidFill>
                <a:latin typeface="Arial"/>
              </a:rPr>
              <a:t> </a:t>
            </a:r>
            <a:endParaRPr b="0" lang="en-AU" sz="1200" spc="-1" strike="noStrike">
              <a:latin typeface="Arial"/>
            </a:endParaRPr>
          </a:p>
          <a:p>
            <a:r>
              <a:rPr b="0" lang="en-AU" sz="1200" spc="-1" strike="noStrike">
                <a:solidFill>
                  <a:srgbClr val="0000ff"/>
                </a:solidFill>
                <a:latin typeface="Arial"/>
              </a:rPr>
              <a:t>(c) Copyright 2014-2017</a:t>
            </a:r>
            <a:endParaRPr b="0" lang="en-AU" sz="1200" spc="-1" strike="noStrike">
              <a:latin typeface="Arial"/>
            </a:endParaRPr>
          </a:p>
        </p:txBody>
      </p:sp>
      <p:pic>
        <p:nvPicPr>
          <p:cNvPr id="313" name="" descr=""/>
          <p:cNvPicPr/>
          <p:nvPr/>
        </p:nvPicPr>
        <p:blipFill>
          <a:blip r:embed="rId3"/>
          <a:stretch/>
        </p:blipFill>
        <p:spPr>
          <a:xfrm>
            <a:off x="184680" y="6977160"/>
            <a:ext cx="389520" cy="349920"/>
          </a:xfrm>
          <a:prstGeom prst="rect">
            <a:avLst/>
          </a:prstGeom>
          <a:ln>
            <a:noFill/>
          </a:ln>
        </p:spPr>
      </p:pic>
      <p:pic>
        <p:nvPicPr>
          <p:cNvPr id="314" name="" descr=""/>
          <p:cNvPicPr/>
          <p:nvPr/>
        </p:nvPicPr>
        <p:blipFill>
          <a:blip r:embed="rId4"/>
          <a:stretch/>
        </p:blipFill>
        <p:spPr>
          <a:xfrm>
            <a:off x="8410680" y="6911640"/>
            <a:ext cx="723240" cy="475560"/>
          </a:xfrm>
          <a:prstGeom prst="rect">
            <a:avLst/>
          </a:prstGeom>
          <a:ln>
            <a:noFill/>
          </a:ln>
        </p:spPr>
      </p:pic>
      <p:sp>
        <p:nvSpPr>
          <p:cNvPr id="315" name="PlaceHolder 5"/>
          <p:cNvSpPr>
            <a:spLocks noGrp="1"/>
          </p:cNvSpPr>
          <p:nvPr>
            <p:ph type="title"/>
          </p:nvPr>
        </p:nvSpPr>
        <p:spPr>
          <a:xfrm>
            <a:off x="504000" y="925200"/>
            <a:ext cx="9071280" cy="637920"/>
          </a:xfrm>
          <a:prstGeom prst="rect">
            <a:avLst/>
          </a:prstGeom>
        </p:spPr>
        <p:txBody>
          <a:bodyPr lIns="0" rIns="0" tIns="0" bIns="0" anchor="ctr"/>
          <a:p>
            <a:r>
              <a:rPr b="0" lang="en-AU" sz="1800" spc="-1" strike="noStrike">
                <a:latin typeface="Arial"/>
              </a:rPr>
              <a:t>Click to edit the title text format</a:t>
            </a:r>
            <a:endParaRPr b="0" lang="en-AU" sz="1800" spc="-1" strike="noStrike">
              <a:latin typeface="Arial"/>
            </a:endParaRPr>
          </a:p>
        </p:txBody>
      </p:sp>
      <p:sp>
        <p:nvSpPr>
          <p:cNvPr id="316" name="PlaceHolder 6"/>
          <p:cNvSpPr>
            <a:spLocks noGrp="1"/>
          </p:cNvSpPr>
          <p:nvPr>
            <p:ph type="body"/>
          </p:nvPr>
        </p:nvSpPr>
        <p:spPr>
          <a:xfrm>
            <a:off x="504000" y="1769040"/>
            <a:ext cx="9071280" cy="4384440"/>
          </a:xfrm>
          <a:prstGeom prst="rect">
            <a:avLst/>
          </a:prstGeom>
        </p:spPr>
        <p:txBody>
          <a:bodyPr lIns="0" rIns="0" tIns="0" bIns="0"/>
          <a:p>
            <a:pPr marL="432000" indent="-324000">
              <a:spcBef>
                <a:spcPts val="1417"/>
              </a:spcBef>
              <a:buClr>
                <a:srgbClr val="000000"/>
              </a:buClr>
              <a:buSzPct val="45000"/>
              <a:buFont typeface="Wingdings" charset="2"/>
              <a:buChar char=""/>
            </a:pPr>
            <a:r>
              <a:rPr b="0" lang="en-AU" sz="1800" spc="-1" strike="noStrike">
                <a:latin typeface="Arial"/>
              </a:rPr>
              <a:t>Click to edit the outline text format</a:t>
            </a:r>
            <a:endParaRPr b="0" lang="en-AU" sz="1800" spc="-1" strike="noStrike">
              <a:latin typeface="Arial"/>
            </a:endParaRPr>
          </a:p>
          <a:p>
            <a:pPr lvl="1" marL="864000" indent="-324000">
              <a:spcBef>
                <a:spcPts val="1134"/>
              </a:spcBef>
              <a:buClr>
                <a:srgbClr val="000000"/>
              </a:buClr>
              <a:buSzPct val="75000"/>
              <a:buFont typeface="Symbol" charset="2"/>
              <a:buChar char=""/>
            </a:pPr>
            <a:r>
              <a:rPr b="0" lang="en-AU" sz="1800" spc="-1" strike="noStrike">
                <a:latin typeface="Arial"/>
              </a:rPr>
              <a:t>Second Outline Level</a:t>
            </a:r>
            <a:endParaRPr b="0" lang="en-AU" sz="1800" spc="-1" strike="noStrike">
              <a:latin typeface="Arial"/>
            </a:endParaRPr>
          </a:p>
          <a:p>
            <a:pPr lvl="2" marL="1296000" indent="-288000">
              <a:spcBef>
                <a:spcPts val="850"/>
              </a:spcBef>
              <a:buClr>
                <a:srgbClr val="000000"/>
              </a:buClr>
              <a:buSzPct val="45000"/>
              <a:buFont typeface="Wingdings" charset="2"/>
              <a:buChar char=""/>
            </a:pPr>
            <a:r>
              <a:rPr b="0" lang="en-AU" sz="1800" spc="-1" strike="noStrike">
                <a:latin typeface="Arial"/>
              </a:rPr>
              <a:t>Third Outline Level</a:t>
            </a:r>
            <a:endParaRPr b="0" lang="en-AU" sz="1800" spc="-1" strike="noStrike">
              <a:latin typeface="Arial"/>
            </a:endParaRPr>
          </a:p>
          <a:p>
            <a:pPr lvl="3" marL="1728000" indent="-216000">
              <a:spcBef>
                <a:spcPts val="567"/>
              </a:spcBef>
              <a:buClr>
                <a:srgbClr val="000000"/>
              </a:buClr>
              <a:buSzPct val="75000"/>
              <a:buFont typeface="Symbol" charset="2"/>
              <a:buChar char=""/>
            </a:pPr>
            <a:r>
              <a:rPr b="0" lang="en-AU" sz="1800" spc="-1" strike="noStrike">
                <a:latin typeface="Arial"/>
              </a:rPr>
              <a:t>Fourth Outline Level</a:t>
            </a:r>
            <a:endParaRPr b="0" lang="en-AU" sz="1800" spc="-1" strike="noStrike">
              <a:latin typeface="Arial"/>
            </a:endParaRPr>
          </a:p>
          <a:p>
            <a:pPr lvl="4" marL="2160000" indent="-216000">
              <a:spcBef>
                <a:spcPts val="283"/>
              </a:spcBef>
              <a:buClr>
                <a:srgbClr val="000000"/>
              </a:buClr>
              <a:buSzPct val="45000"/>
              <a:buFont typeface="Wingdings" charset="2"/>
              <a:buChar char=""/>
            </a:pPr>
            <a:r>
              <a:rPr b="0" lang="en-AU" sz="1800" spc="-1" strike="noStrike">
                <a:latin typeface="Arial"/>
              </a:rPr>
              <a:t>Fifth Outline Level</a:t>
            </a:r>
            <a:endParaRPr b="0" lang="en-AU" sz="1800" spc="-1" strike="noStrike">
              <a:latin typeface="Arial"/>
            </a:endParaRPr>
          </a:p>
          <a:p>
            <a:pPr lvl="5" marL="2592000" indent="-216000">
              <a:spcBef>
                <a:spcPts val="283"/>
              </a:spcBef>
              <a:buClr>
                <a:srgbClr val="000000"/>
              </a:buClr>
              <a:buSzPct val="45000"/>
              <a:buFont typeface="Wingdings" charset="2"/>
              <a:buChar char=""/>
            </a:pPr>
            <a:r>
              <a:rPr b="0" lang="en-AU" sz="1800" spc="-1" strike="noStrike">
                <a:latin typeface="Arial"/>
              </a:rPr>
              <a:t>Sixth Outline Level</a:t>
            </a:r>
            <a:endParaRPr b="0" lang="en-AU" sz="1800" spc="-1" strike="noStrike">
              <a:latin typeface="Arial"/>
            </a:endParaRPr>
          </a:p>
          <a:p>
            <a:pPr lvl="6" marL="3024000" indent="-216000">
              <a:spcBef>
                <a:spcPts val="283"/>
              </a:spcBef>
              <a:buClr>
                <a:srgbClr val="000000"/>
              </a:buClr>
              <a:buSzPct val="45000"/>
              <a:buFont typeface="Wingdings" charset="2"/>
              <a:buChar char=""/>
            </a:pPr>
            <a:r>
              <a:rPr b="0" lang="en-AU" sz="1800" spc="-1" strike="noStrike">
                <a:latin typeface="Arial"/>
              </a:rPr>
              <a:t>Seventh Outline Level</a:t>
            </a:r>
            <a:endParaRPr b="0" lang="en-AU"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3" name="CustomShape 1"/>
          <p:cNvSpPr/>
          <p:nvPr/>
        </p:nvSpPr>
        <p:spPr>
          <a:xfrm>
            <a:off x="2160000" y="0"/>
            <a:ext cx="7919640" cy="899640"/>
          </a:xfrm>
          <a:prstGeom prst="rect">
            <a:avLst/>
          </a:prstGeom>
          <a:gradFill>
            <a:gsLst>
              <a:gs pos="0">
                <a:srgbClr val="000000"/>
              </a:gs>
              <a:gs pos="100000">
                <a:srgbClr val="008000"/>
              </a:gs>
            </a:gsLst>
            <a:lin ang="0"/>
          </a:gradFill>
          <a:ln>
            <a:noFill/>
          </a:ln>
        </p:spPr>
        <p:style>
          <a:lnRef idx="0"/>
          <a:fillRef idx="0"/>
          <a:effectRef idx="0"/>
          <a:fontRef idx="minor"/>
        </p:style>
        <p:txBody>
          <a:bodyPr lIns="90000" rIns="90000" tIns="45000" bIns="45000" anchor="ctr" anchorCtr="1"/>
          <a:p>
            <a:pPr algn="ctr">
              <a:lnSpc>
                <a:spcPct val="100000"/>
              </a:lnSpc>
            </a:pPr>
            <a:r>
              <a:rPr b="1" lang="en-AU" sz="2800" spc="-1" strike="noStrike">
                <a:solidFill>
                  <a:srgbClr val="ffffff"/>
                </a:solidFill>
                <a:latin typeface="Arial"/>
              </a:rPr>
              <a:t>Price Chart Basics</a:t>
            </a:r>
            <a:endParaRPr b="0" lang="en-AU" sz="2800" spc="-1" strike="noStrike">
              <a:latin typeface="Arial"/>
            </a:endParaRPr>
          </a:p>
        </p:txBody>
      </p:sp>
      <p:sp>
        <p:nvSpPr>
          <p:cNvPr id="354" name="CustomShape 2"/>
          <p:cNvSpPr/>
          <p:nvPr/>
        </p:nvSpPr>
        <p:spPr>
          <a:xfrm>
            <a:off x="0" y="0"/>
            <a:ext cx="2159640" cy="899640"/>
          </a:xfrm>
          <a:prstGeom prst="rect">
            <a:avLst/>
          </a:prstGeom>
          <a:solidFill>
            <a:srgbClr val="00ffff"/>
          </a:solidFill>
          <a:ln>
            <a:noFill/>
          </a:ln>
        </p:spPr>
        <p:style>
          <a:lnRef idx="0"/>
          <a:fillRef idx="0"/>
          <a:effectRef idx="0"/>
          <a:fontRef idx="minor"/>
        </p:style>
        <p:txBody>
          <a:bodyPr lIns="90000" rIns="90000" tIns="45000" bIns="45000" anchor="ctr" anchorCtr="1"/>
          <a:p>
            <a:pPr algn="ctr">
              <a:lnSpc>
                <a:spcPct val="100000"/>
              </a:lnSpc>
            </a:pPr>
            <a:r>
              <a:rPr b="1" lang="en-AU" sz="2000" spc="-1" strike="noStrike">
                <a:latin typeface="Arial"/>
              </a:rPr>
              <a:t>Technical</a:t>
            </a:r>
            <a:br/>
            <a:r>
              <a:rPr b="1" lang="en-AU" sz="2000" spc="-1" strike="noStrike">
                <a:latin typeface="Arial"/>
              </a:rPr>
              <a:t>Analysis</a:t>
            </a:r>
            <a:endParaRPr b="0" lang="en-AU" sz="2000" spc="-1" strike="noStrike">
              <a:latin typeface="Arial"/>
            </a:endParaRPr>
          </a:p>
        </p:txBody>
      </p:sp>
      <p:sp>
        <p:nvSpPr>
          <p:cNvPr id="355" name="Line 3"/>
          <p:cNvSpPr/>
          <p:nvPr/>
        </p:nvSpPr>
        <p:spPr>
          <a:xfrm>
            <a:off x="-7920" y="892800"/>
            <a:ext cx="10103040" cy="5400"/>
          </a:xfrm>
          <a:prstGeom prst="line">
            <a:avLst/>
          </a:prstGeom>
          <a:ln w="72000">
            <a:solidFill>
              <a:srgbClr val="ffff00"/>
            </a:solidFill>
            <a:round/>
          </a:ln>
        </p:spPr>
        <p:style>
          <a:lnRef idx="0"/>
          <a:fillRef idx="0"/>
          <a:effectRef idx="0"/>
          <a:fontRef idx="minor"/>
        </p:style>
      </p:sp>
      <p:sp>
        <p:nvSpPr>
          <p:cNvPr id="356" name="CustomShape 4"/>
          <p:cNvSpPr/>
          <p:nvPr/>
        </p:nvSpPr>
        <p:spPr>
          <a:xfrm>
            <a:off x="430200" y="7000200"/>
            <a:ext cx="3198240" cy="431280"/>
          </a:xfrm>
          <a:prstGeom prst="rect">
            <a:avLst/>
          </a:prstGeom>
          <a:noFill/>
          <a:ln>
            <a:noFill/>
          </a:ln>
        </p:spPr>
        <p:style>
          <a:lnRef idx="0"/>
          <a:fillRef idx="0"/>
          <a:effectRef idx="0"/>
          <a:fontRef idx="minor"/>
        </p:style>
        <p:txBody>
          <a:bodyPr lIns="90000" rIns="90000" tIns="45000" bIns="45000" anchor="ctr" anchorCtr="1"/>
          <a:p>
            <a:r>
              <a:rPr b="0" lang="en-AU" sz="1200" spc="-1" strike="noStrike">
                <a:latin typeface="Arial"/>
              </a:rPr>
              <a:t>Slides courtesy of </a:t>
            </a:r>
            <a:r>
              <a:rPr b="0" lang="en-AU" sz="1200" spc="-1" strike="noStrike" u="sng">
                <a:solidFill>
                  <a:srgbClr val="0000ff"/>
                </a:solidFill>
                <a:uFillTx/>
                <a:latin typeface="Arial"/>
                <a:hlinkClick r:id="rId2"/>
              </a:rPr>
              <a:t>www.robertbrain.com</a:t>
            </a:r>
            <a:r>
              <a:rPr b="0" lang="en-AU" sz="1200" spc="-1" strike="noStrike">
                <a:solidFill>
                  <a:srgbClr val="0000ff"/>
                </a:solidFill>
                <a:latin typeface="Arial"/>
              </a:rPr>
              <a:t> </a:t>
            </a:r>
            <a:endParaRPr b="0" lang="en-AU" sz="1200" spc="-1" strike="noStrike">
              <a:latin typeface="Arial"/>
            </a:endParaRPr>
          </a:p>
          <a:p>
            <a:r>
              <a:rPr b="0" lang="en-AU" sz="1200" spc="-1" strike="noStrike">
                <a:solidFill>
                  <a:srgbClr val="0000ff"/>
                </a:solidFill>
                <a:latin typeface="Arial"/>
              </a:rPr>
              <a:t>(c) Copyright 2014-2017</a:t>
            </a:r>
            <a:endParaRPr b="0" lang="en-AU" sz="1200" spc="-1" strike="noStrike">
              <a:latin typeface="Arial"/>
            </a:endParaRPr>
          </a:p>
        </p:txBody>
      </p:sp>
      <p:pic>
        <p:nvPicPr>
          <p:cNvPr id="357" name="" descr=""/>
          <p:cNvPicPr/>
          <p:nvPr/>
        </p:nvPicPr>
        <p:blipFill>
          <a:blip r:embed="rId3"/>
          <a:stretch/>
        </p:blipFill>
        <p:spPr>
          <a:xfrm>
            <a:off x="184680" y="6977160"/>
            <a:ext cx="389520" cy="349920"/>
          </a:xfrm>
          <a:prstGeom prst="rect">
            <a:avLst/>
          </a:prstGeom>
          <a:ln>
            <a:noFill/>
          </a:ln>
        </p:spPr>
      </p:pic>
      <p:pic>
        <p:nvPicPr>
          <p:cNvPr id="358" name="" descr=""/>
          <p:cNvPicPr/>
          <p:nvPr/>
        </p:nvPicPr>
        <p:blipFill>
          <a:blip r:embed="rId4"/>
          <a:stretch/>
        </p:blipFill>
        <p:spPr>
          <a:xfrm>
            <a:off x="8410680" y="6911640"/>
            <a:ext cx="723240" cy="475560"/>
          </a:xfrm>
          <a:prstGeom prst="rect">
            <a:avLst/>
          </a:prstGeom>
          <a:ln>
            <a:noFill/>
          </a:ln>
        </p:spPr>
      </p:pic>
      <p:sp>
        <p:nvSpPr>
          <p:cNvPr id="359" name="PlaceHolder 5"/>
          <p:cNvSpPr>
            <a:spLocks noGrp="1"/>
          </p:cNvSpPr>
          <p:nvPr>
            <p:ph type="title"/>
          </p:nvPr>
        </p:nvSpPr>
        <p:spPr>
          <a:xfrm>
            <a:off x="504000" y="301320"/>
            <a:ext cx="9072000" cy="1261800"/>
          </a:xfrm>
          <a:prstGeom prst="rect">
            <a:avLst/>
          </a:prstGeom>
        </p:spPr>
        <p:txBody>
          <a:bodyPr lIns="0" rIns="0" tIns="0" bIns="0" anchor="ctr"/>
          <a:p>
            <a:pPr algn="ctr"/>
            <a:r>
              <a:rPr b="0" lang="en-AU" sz="4400" spc="-1" strike="noStrike">
                <a:latin typeface="Arial"/>
              </a:rPr>
              <a:t>Click to edit the title text format</a:t>
            </a:r>
            <a:endParaRPr b="0" lang="en-AU" sz="4400" spc="-1" strike="noStrike">
              <a:latin typeface="Arial"/>
            </a:endParaRPr>
          </a:p>
        </p:txBody>
      </p:sp>
      <p:sp>
        <p:nvSpPr>
          <p:cNvPr id="360" name="PlaceHolder 6"/>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sldMaster>
</file>

<file path=ppt/slides/_rels/slide1.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image" Target="../media/image44.jpeg"/><Relationship Id="rId3" Type="http://schemas.openxmlformats.org/officeDocument/2006/relationships/image" Target="../media/image45.png"/><Relationship Id="rId4" Type="http://schemas.openxmlformats.org/officeDocument/2006/relationships/hyperlink" Target="http://www.robertbrain.com/" TargetMode="External"/><Relationship Id="rId5" Type="http://schemas.openxmlformats.org/officeDocument/2006/relationships/image" Target="../media/image46.jpeg"/><Relationship Id="rId6" Type="http://schemas.openxmlformats.org/officeDocument/2006/relationships/image" Target="../media/image47.jpeg"/><Relationship Id="rId7" Type="http://schemas.openxmlformats.org/officeDocument/2006/relationships/image" Target="../media/image48.jpeg"/><Relationship Id="rId8" Type="http://schemas.openxmlformats.org/officeDocument/2006/relationships/image" Target="../media/image49.png"/><Relationship Id="rId9" Type="http://schemas.openxmlformats.org/officeDocument/2006/relationships/image" Target="../media/image50.png"/><Relationship Id="rId10" Type="http://schemas.openxmlformats.org/officeDocument/2006/relationships/slideLayout" Target="../slideLayouts/slideLayout3.xml"/><Relationship Id="rId11"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slideLayout" Target="../slideLayouts/slideLayout61.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56.jpeg"/><Relationship Id="rId2" Type="http://schemas.openxmlformats.org/officeDocument/2006/relationships/slideLayout" Target="../slideLayouts/slideLayout77.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slideLayout" Target="../slideLayouts/slideLayout77.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slideLayout" Target="../slideLayouts/slideLayout77.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59.jpeg"/><Relationship Id="rId2" Type="http://schemas.openxmlformats.org/officeDocument/2006/relationships/slideLayout" Target="../slideLayouts/slideLayout85.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image" Target="../media/image61.jpeg"/><Relationship Id="rId3" Type="http://schemas.openxmlformats.org/officeDocument/2006/relationships/slideLayout" Target="../slideLayouts/slideLayout97.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62.jpeg"/><Relationship Id="rId2" Type="http://schemas.openxmlformats.org/officeDocument/2006/relationships/slideLayout" Target="../slideLayouts/slideLayout77.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63.jpeg"/><Relationship Id="rId2" Type="http://schemas.openxmlformats.org/officeDocument/2006/relationships/slideLayout" Target="../slideLayouts/slideLayout77.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64.jpeg"/><Relationship Id="rId2" Type="http://schemas.openxmlformats.org/officeDocument/2006/relationships/slideLayout" Target="../slideLayouts/slideLayout77.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5.xml"/><Relationship Id="rId4"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65.jpeg"/><Relationship Id="rId2" Type="http://schemas.openxmlformats.org/officeDocument/2006/relationships/slideLayout" Target="../slideLayouts/slideLayout77.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66.jpeg"/><Relationship Id="rId2" Type="http://schemas.openxmlformats.org/officeDocument/2006/relationships/slideLayout" Target="../slideLayouts/slideLayout77.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67.png"/><Relationship Id="rId2" Type="http://schemas.openxmlformats.org/officeDocument/2006/relationships/slideLayout" Target="../slideLayouts/slideLayout77.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slideLayout" Target="../slideLayouts/slideLayout77.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69.jpeg"/><Relationship Id="rId2" Type="http://schemas.openxmlformats.org/officeDocument/2006/relationships/slideLayout" Target="../slideLayouts/slideLayout85.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70.jpeg"/><Relationship Id="rId2" Type="http://schemas.openxmlformats.org/officeDocument/2006/relationships/slideLayout" Target="../slideLayouts/slideLayout85.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85.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21.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21.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7.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7.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72.png"/><Relationship Id="rId2" Type="http://schemas.openxmlformats.org/officeDocument/2006/relationships/slideLayout" Target="../slideLayouts/slideLayout121.xml"/><Relationship Id="rId3"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73.png"/><Relationship Id="rId2" Type="http://schemas.openxmlformats.org/officeDocument/2006/relationships/image" Target="../media/image74.png"/><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image" Target="../media/image77.png"/><Relationship Id="rId6" Type="http://schemas.openxmlformats.org/officeDocument/2006/relationships/image" Target="../media/image78.png"/><Relationship Id="rId7" Type="http://schemas.openxmlformats.org/officeDocument/2006/relationships/slideLayout" Target="../slideLayouts/slideLayout121.xml"/><Relationship Id="rId8"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79.png"/><Relationship Id="rId2" Type="http://schemas.openxmlformats.org/officeDocument/2006/relationships/image" Target="../media/image80.png"/><Relationship Id="rId3" Type="http://schemas.openxmlformats.org/officeDocument/2006/relationships/image" Target="../media/image81.png"/><Relationship Id="rId4" Type="http://schemas.openxmlformats.org/officeDocument/2006/relationships/slideLayout" Target="../slideLayouts/slideLayout121.xml"/><Relationship Id="rId5"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82.png"/><Relationship Id="rId2" Type="http://schemas.openxmlformats.org/officeDocument/2006/relationships/image" Target="../media/image83.png"/><Relationship Id="rId3" Type="http://schemas.openxmlformats.org/officeDocument/2006/relationships/image" Target="../media/image84.png"/><Relationship Id="rId4" Type="http://schemas.openxmlformats.org/officeDocument/2006/relationships/image" Target="../media/image85.png"/><Relationship Id="rId5" Type="http://schemas.openxmlformats.org/officeDocument/2006/relationships/slideLayout" Target="../slideLayouts/slideLayout121.xml"/><Relationship Id="rId6"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86.jpeg"/><Relationship Id="rId2" Type="http://schemas.openxmlformats.org/officeDocument/2006/relationships/slideLayout" Target="../slideLayouts/slideLayout145.xml"/><Relationship Id="rId3"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87.jpeg"/><Relationship Id="rId2" Type="http://schemas.openxmlformats.org/officeDocument/2006/relationships/slideLayout" Target="../slideLayouts/slideLayout157.xml"/><Relationship Id="rId3"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chart" Target="../charts/chart9.xml"/><Relationship Id="rId2" Type="http://schemas.openxmlformats.org/officeDocument/2006/relationships/slideLayout" Target="../slideLayouts/slideLayout172.xml"/><Relationship Id="rId3"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image" Target="../media/image53.jpeg"/><Relationship Id="rId2" Type="http://schemas.openxmlformats.org/officeDocument/2006/relationships/slideLayout" Target="../slideLayouts/slideLayout40.xml"/><Relationship Id="rId3"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88.jpeg"/><Relationship Id="rId2" Type="http://schemas.openxmlformats.org/officeDocument/2006/relationships/slideLayout" Target="../slideLayouts/slideLayout185.xml"/><Relationship Id="rId3"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image" Target="../media/image89.jpeg"/><Relationship Id="rId2" Type="http://schemas.openxmlformats.org/officeDocument/2006/relationships/slideLayout" Target="../slideLayouts/slideLayout145.xml"/><Relationship Id="rId3"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image" Target="../media/image90.png"/><Relationship Id="rId2" Type="http://schemas.openxmlformats.org/officeDocument/2006/relationships/slideLayout" Target="../slideLayouts/slideLayout197.xml"/><Relationship Id="rId3"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205.xml"/><Relationship Id="rId4"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image" Target="../media/image93.png"/><Relationship Id="rId2" Type="http://schemas.openxmlformats.org/officeDocument/2006/relationships/slideLayout" Target="../slideLayouts/slideLayout197.xml"/><Relationship Id="rId3"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image" Target="../media/image94.png"/><Relationship Id="rId2" Type="http://schemas.openxmlformats.org/officeDocument/2006/relationships/slideLayout" Target="../slideLayouts/slideLayout217.xml"/><Relationship Id="rId3"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205.xml"/><Relationship Id="rId2"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image" Target="../media/image95.jpeg"/><Relationship Id="rId2" Type="http://schemas.openxmlformats.org/officeDocument/2006/relationships/slideLayout" Target="../slideLayouts/slideLayout197.xml"/><Relationship Id="rId3"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205.xml"/><Relationship Id="rId2"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
</Relationships>
</file>

<file path=ppt/slides/_rels/slide50.xml.rels><?xml version="1.0" encoding="UTF-8"?>
<Relationships xmlns="http://schemas.openxmlformats.org/package/2006/relationships"><Relationship Id="rId1" Type="http://schemas.openxmlformats.org/officeDocument/2006/relationships/image" Target="../media/image96.jpeg"/><Relationship Id="rId2" Type="http://schemas.openxmlformats.org/officeDocument/2006/relationships/slideLayout" Target="../slideLayouts/slideLayout197.xml"/><Relationship Id="rId3"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image" Target="../media/image97.jpeg"/><Relationship Id="rId2" Type="http://schemas.openxmlformats.org/officeDocument/2006/relationships/slideLayout" Target="../slideLayouts/slideLayout197.xml"/><Relationship Id="rId3" Type="http://schemas.openxmlformats.org/officeDocument/2006/relationships/notesSlide" Target="../notesSlides/notesSlide51.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205.xml"/><Relationship Id="rId2"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205.xml"/><Relationship Id="rId2" Type="http://schemas.openxmlformats.org/officeDocument/2006/relationships/notesSlide" Target="../notesSlides/notesSlide5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54.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205.xml"/><Relationship Id="rId2" Type="http://schemas.openxmlformats.org/officeDocument/2006/relationships/notesSlide" Target="../notesSlides/notesSlide55.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205.xml"/><Relationship Id="rId2" Type="http://schemas.openxmlformats.org/officeDocument/2006/relationships/notesSlide" Target="../notesSlides/notesSlide56.xml"/>
</Relationships>
</file>

<file path=ppt/slides/_rels/slide57.xml.rels><?xml version="1.0" encoding="UTF-8"?>
<Relationships xmlns="http://schemas.openxmlformats.org/package/2006/relationships"><Relationship Id="rId1" Type="http://schemas.openxmlformats.org/officeDocument/2006/relationships/image" Target="../media/image98.jpeg"/><Relationship Id="rId2" Type="http://schemas.openxmlformats.org/officeDocument/2006/relationships/slideLayout" Target="../slideLayouts/slideLayout229.xml"/><Relationship Id="rId3" Type="http://schemas.openxmlformats.org/officeDocument/2006/relationships/notesSlide" Target="../notesSlides/notesSlide57.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241.xml"/><Relationship Id="rId2" Type="http://schemas.openxmlformats.org/officeDocument/2006/relationships/notesSlide" Target="../notesSlides/notesSlide58.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241.xml"/><Relationship Id="rId2" Type="http://schemas.openxmlformats.org/officeDocument/2006/relationships/notesSlide" Target="../notesSlides/notesSlide59.xml"/>
</Relationships>
</file>

<file path=ppt/slides/_rels/slide6.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slideLayout" Target="../slideLayouts/slideLayout53.xml"/><Relationship Id="rId3" Type="http://schemas.openxmlformats.org/officeDocument/2006/relationships/notesSlide" Target="../notesSlides/notesSlide6.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60.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1.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62.xml"/>
</Relationships>
</file>

<file path=ppt/slides/_rels/slide63.xml.rels><?xml version="1.0" encoding="UTF-8"?>
<Relationships xmlns="http://schemas.openxmlformats.org/package/2006/relationships"><Relationship Id="rId1" Type="http://schemas.openxmlformats.org/officeDocument/2006/relationships/hyperlink" Target="http://www.robertbrain.com/free" TargetMode="External"/><Relationship Id="rId2" Type="http://schemas.openxmlformats.org/officeDocument/2006/relationships/hyperlink" Target="http://www.robertbrain.com/" TargetMode="External"/><Relationship Id="rId3" Type="http://schemas.openxmlformats.org/officeDocument/2006/relationships/slideLayout" Target="../slideLayouts/slideLayout26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17" name="" descr=""/>
          <p:cNvPicPr/>
          <p:nvPr/>
        </p:nvPicPr>
        <p:blipFill>
          <a:blip r:embed="rId1"/>
          <a:stretch/>
        </p:blipFill>
        <p:spPr>
          <a:xfrm>
            <a:off x="7391880" y="3645000"/>
            <a:ext cx="2601360" cy="2894760"/>
          </a:xfrm>
          <a:prstGeom prst="rect">
            <a:avLst/>
          </a:prstGeom>
          <a:ln>
            <a:noFill/>
          </a:ln>
        </p:spPr>
      </p:pic>
      <p:pic>
        <p:nvPicPr>
          <p:cNvPr id="1018" name="" descr=""/>
          <p:cNvPicPr/>
          <p:nvPr/>
        </p:nvPicPr>
        <p:blipFill>
          <a:blip r:embed="rId2"/>
          <a:stretch/>
        </p:blipFill>
        <p:spPr>
          <a:xfrm>
            <a:off x="636120" y="2804400"/>
            <a:ext cx="1563840" cy="2439360"/>
          </a:xfrm>
          <a:prstGeom prst="rect">
            <a:avLst/>
          </a:prstGeom>
          <a:ln>
            <a:noFill/>
          </a:ln>
        </p:spPr>
      </p:pic>
      <p:sp>
        <p:nvSpPr>
          <p:cNvPr id="1019" name="CustomShape 1"/>
          <p:cNvSpPr/>
          <p:nvPr/>
        </p:nvSpPr>
        <p:spPr>
          <a:xfrm>
            <a:off x="0" y="-23400"/>
            <a:ext cx="10080360" cy="895320"/>
          </a:xfrm>
          <a:prstGeom prst="rect">
            <a:avLst/>
          </a:prstGeom>
          <a:solidFill>
            <a:srgbClr val="00a0fc"/>
          </a:solidFill>
          <a:ln>
            <a:solidFill>
              <a:srgbClr val="000000"/>
            </a:solidFill>
          </a:ln>
        </p:spPr>
        <p:style>
          <a:lnRef idx="0"/>
          <a:fillRef idx="0"/>
          <a:effectRef idx="0"/>
          <a:fontRef idx="minor"/>
        </p:style>
      </p:sp>
      <p:sp>
        <p:nvSpPr>
          <p:cNvPr id="1020" name="CustomShape 2"/>
          <p:cNvSpPr/>
          <p:nvPr/>
        </p:nvSpPr>
        <p:spPr>
          <a:xfrm>
            <a:off x="2133360" y="683280"/>
            <a:ext cx="5897520" cy="2601360"/>
          </a:xfrm>
          <a:prstGeom prst="rect">
            <a:avLst/>
          </a:prstGeom>
          <a:solidFill>
            <a:srgbClr val="ffff00"/>
          </a:solidFill>
          <a:ln w="36000">
            <a:solidFill>
              <a:srgbClr val="000000"/>
            </a:solidFill>
            <a:round/>
          </a:ln>
        </p:spPr>
        <p:style>
          <a:lnRef idx="0"/>
          <a:fillRef idx="0"/>
          <a:effectRef idx="0"/>
          <a:fontRef idx="minor"/>
        </p:style>
        <p:txBody>
          <a:bodyPr lIns="108000" rIns="108000" tIns="63000" bIns="63000" anchor="ctr" anchorCtr="1"/>
          <a:p>
            <a:pPr algn="ctr">
              <a:lnSpc>
                <a:spcPct val="100000"/>
              </a:lnSpc>
              <a:spcAft>
                <a:spcPts val="1134"/>
              </a:spcAft>
            </a:pPr>
            <a:r>
              <a:rPr b="0" lang="en-AU" sz="4800" spc="-1" strike="noStrike">
                <a:latin typeface="Arial"/>
              </a:rPr>
              <a:t>Technical Analysis?</a:t>
            </a:r>
            <a:endParaRPr b="0" lang="en-AU" sz="4800" spc="-1" strike="noStrike">
              <a:latin typeface="Arial"/>
            </a:endParaRPr>
          </a:p>
          <a:p>
            <a:pPr algn="ctr">
              <a:lnSpc>
                <a:spcPct val="100000"/>
              </a:lnSpc>
              <a:spcAft>
                <a:spcPts val="1134"/>
              </a:spcAft>
            </a:pPr>
            <a:r>
              <a:rPr b="0" lang="en-AU" sz="4400" spc="-1" strike="noStrike">
                <a:latin typeface="Arial"/>
              </a:rPr>
              <a:t>What is it?</a:t>
            </a:r>
            <a:br/>
            <a:r>
              <a:rPr b="0" lang="en-AU" sz="4400" spc="-1" strike="noStrike">
                <a:latin typeface="Arial"/>
              </a:rPr>
              <a:t>How can I profit?</a:t>
            </a:r>
            <a:endParaRPr b="0" lang="en-AU" sz="4400" spc="-1" strike="noStrike">
              <a:latin typeface="Arial"/>
            </a:endParaRPr>
          </a:p>
        </p:txBody>
      </p:sp>
      <p:pic>
        <p:nvPicPr>
          <p:cNvPr id="1021" name="" descr=""/>
          <p:cNvPicPr/>
          <p:nvPr/>
        </p:nvPicPr>
        <p:blipFill>
          <a:blip r:embed="rId3"/>
          <a:stretch/>
        </p:blipFill>
        <p:spPr>
          <a:xfrm>
            <a:off x="3024720" y="4336200"/>
            <a:ext cx="3441600" cy="2251080"/>
          </a:xfrm>
          <a:prstGeom prst="rect">
            <a:avLst/>
          </a:prstGeom>
          <a:ln>
            <a:noFill/>
          </a:ln>
          <a:effectLst>
            <a:outerShdw dir="2700000" dist="152735">
              <a:srgbClr val="808080"/>
            </a:outerShdw>
          </a:effectLst>
        </p:spPr>
      </p:pic>
      <p:sp>
        <p:nvSpPr>
          <p:cNvPr id="1022" name="CustomShape 3"/>
          <p:cNvSpPr/>
          <p:nvPr/>
        </p:nvSpPr>
        <p:spPr>
          <a:xfrm>
            <a:off x="592560" y="6892200"/>
            <a:ext cx="3059640" cy="601920"/>
          </a:xfrm>
          <a:prstGeom prst="rect">
            <a:avLst/>
          </a:prstGeom>
          <a:solidFill>
            <a:srgbClr val="ffffff"/>
          </a:solidFill>
          <a:ln>
            <a:noFill/>
          </a:ln>
        </p:spPr>
        <p:style>
          <a:lnRef idx="0"/>
          <a:fillRef idx="0"/>
          <a:effectRef idx="0"/>
          <a:fontRef idx="minor"/>
        </p:style>
        <p:txBody>
          <a:bodyPr lIns="90000" rIns="90000" tIns="45000" bIns="45000" anchor="ctr"/>
          <a:p>
            <a:r>
              <a:rPr b="0" lang="en-AU" sz="1200" spc="-1" strike="noStrike">
                <a:latin typeface="Arial"/>
              </a:rPr>
              <a:t>Slides prepared for ATAA use</a:t>
            </a:r>
            <a:br/>
            <a:r>
              <a:rPr b="0" lang="en-AU" sz="1200" spc="-1" strike="noStrike">
                <a:latin typeface="Arial"/>
              </a:rPr>
              <a:t>courtesy of: </a:t>
            </a:r>
            <a:r>
              <a:rPr b="0" lang="en-AU" sz="1200" spc="-1" strike="noStrike" u="sng">
                <a:solidFill>
                  <a:srgbClr val="0000ff"/>
                </a:solidFill>
                <a:uFillTx/>
                <a:latin typeface="Arial"/>
                <a:hlinkClick r:id="rId4"/>
              </a:rPr>
              <a:t>www.robertbrain.com</a:t>
            </a:r>
            <a:r>
              <a:rPr b="0" lang="en-AU" sz="1200" spc="-1" strike="noStrike">
                <a:solidFill>
                  <a:srgbClr val="0000ff"/>
                </a:solidFill>
                <a:latin typeface="Arial"/>
              </a:rPr>
              <a:t> </a:t>
            </a:r>
            <a:endParaRPr b="0" lang="en-AU" sz="1200" spc="-1" strike="noStrike">
              <a:latin typeface="Arial"/>
            </a:endParaRPr>
          </a:p>
          <a:p>
            <a:r>
              <a:rPr b="0" lang="en-AU" sz="1200" spc="-1" strike="noStrike">
                <a:solidFill>
                  <a:srgbClr val="0000ff"/>
                </a:solidFill>
                <a:latin typeface="Arial"/>
              </a:rPr>
              <a:t>© Copyright 2014-2017</a:t>
            </a:r>
            <a:endParaRPr b="0" lang="en-AU" sz="1200" spc="-1" strike="noStrike">
              <a:latin typeface="Arial"/>
            </a:endParaRPr>
          </a:p>
        </p:txBody>
      </p:sp>
      <p:pic>
        <p:nvPicPr>
          <p:cNvPr id="1023" name="" descr=""/>
          <p:cNvPicPr/>
          <p:nvPr/>
        </p:nvPicPr>
        <p:blipFill>
          <a:blip r:embed="rId5"/>
          <a:stretch/>
        </p:blipFill>
        <p:spPr>
          <a:xfrm>
            <a:off x="140040" y="1151640"/>
            <a:ext cx="1155960" cy="1766880"/>
          </a:xfrm>
          <a:prstGeom prst="rect">
            <a:avLst/>
          </a:prstGeom>
          <a:ln>
            <a:noFill/>
          </a:ln>
        </p:spPr>
      </p:pic>
      <p:pic>
        <p:nvPicPr>
          <p:cNvPr id="1024" name="" descr=""/>
          <p:cNvPicPr/>
          <p:nvPr/>
        </p:nvPicPr>
        <p:blipFill>
          <a:blip r:embed="rId6"/>
          <a:stretch/>
        </p:blipFill>
        <p:spPr>
          <a:xfrm>
            <a:off x="320040" y="4986720"/>
            <a:ext cx="1517760" cy="1693080"/>
          </a:xfrm>
          <a:prstGeom prst="rect">
            <a:avLst/>
          </a:prstGeom>
          <a:ln>
            <a:noFill/>
          </a:ln>
        </p:spPr>
      </p:pic>
      <p:sp>
        <p:nvSpPr>
          <p:cNvPr id="1025" name="CustomShape 4"/>
          <p:cNvSpPr/>
          <p:nvPr/>
        </p:nvSpPr>
        <p:spPr>
          <a:xfrm>
            <a:off x="4433400" y="6080760"/>
            <a:ext cx="2284920" cy="346320"/>
          </a:xfrm>
          <a:prstGeom prst="rect">
            <a:avLst/>
          </a:prstGeom>
          <a:solidFill>
            <a:srgbClr val="ffffff">
              <a:alpha val="90000"/>
            </a:srgbClr>
          </a:solidFill>
          <a:ln>
            <a:noFill/>
          </a:ln>
        </p:spPr>
        <p:style>
          <a:lnRef idx="0"/>
          <a:fillRef idx="0"/>
          <a:effectRef idx="0"/>
          <a:fontRef idx="minor"/>
        </p:style>
        <p:txBody>
          <a:bodyPr lIns="90000" rIns="90000" tIns="45000" bIns="45000" anchor="ctr"/>
          <a:p>
            <a:pPr algn="ctr">
              <a:lnSpc>
                <a:spcPct val="100000"/>
              </a:lnSpc>
            </a:pPr>
            <a:r>
              <a:rPr b="0" lang="en-AU" sz="1800" spc="-1" strike="noStrike">
                <a:latin typeface="Arial"/>
              </a:rPr>
              <a:t>monthly candle chart</a:t>
            </a:r>
            <a:endParaRPr b="0" lang="en-AU" sz="1800" spc="-1" strike="noStrike">
              <a:latin typeface="Arial"/>
            </a:endParaRPr>
          </a:p>
        </p:txBody>
      </p:sp>
      <p:sp>
        <p:nvSpPr>
          <p:cNvPr id="1026" name="CustomShape 5"/>
          <p:cNvSpPr/>
          <p:nvPr/>
        </p:nvSpPr>
        <p:spPr>
          <a:xfrm>
            <a:off x="8853120" y="5292360"/>
            <a:ext cx="1067400" cy="602640"/>
          </a:xfrm>
          <a:prstGeom prst="rect">
            <a:avLst/>
          </a:prstGeom>
          <a:solidFill>
            <a:srgbClr val="ffffff">
              <a:alpha val="90000"/>
            </a:srgbClr>
          </a:solidFill>
          <a:ln>
            <a:noFill/>
          </a:ln>
        </p:spPr>
        <p:style>
          <a:lnRef idx="0"/>
          <a:fillRef idx="0"/>
          <a:effectRef idx="0"/>
          <a:fontRef idx="minor"/>
        </p:style>
        <p:txBody>
          <a:bodyPr lIns="90000" rIns="90000" tIns="45000" bIns="45000" anchor="ctr"/>
          <a:p>
            <a:pPr algn="ctr">
              <a:lnSpc>
                <a:spcPct val="100000"/>
              </a:lnSpc>
            </a:pPr>
            <a:r>
              <a:rPr b="0" lang="en-AU" sz="1800" spc="-1" strike="noStrike">
                <a:latin typeface="Arial"/>
              </a:rPr>
              <a:t>price</a:t>
            </a:r>
            <a:endParaRPr b="0" lang="en-AU" sz="1800" spc="-1" strike="noStrike">
              <a:latin typeface="Arial"/>
            </a:endParaRPr>
          </a:p>
          <a:p>
            <a:pPr algn="ctr">
              <a:lnSpc>
                <a:spcPct val="100000"/>
              </a:lnSpc>
            </a:pPr>
            <a:r>
              <a:rPr b="0" lang="en-AU" sz="1800" spc="-1" strike="noStrike">
                <a:latin typeface="Arial"/>
              </a:rPr>
              <a:t>breakout</a:t>
            </a:r>
            <a:endParaRPr b="0" lang="en-AU" sz="1800" spc="-1" strike="noStrike">
              <a:latin typeface="Arial"/>
            </a:endParaRPr>
          </a:p>
        </p:txBody>
      </p:sp>
      <p:sp>
        <p:nvSpPr>
          <p:cNvPr id="1027" name="CustomShape 6"/>
          <p:cNvSpPr/>
          <p:nvPr/>
        </p:nvSpPr>
        <p:spPr>
          <a:xfrm>
            <a:off x="255240" y="3012480"/>
            <a:ext cx="1308240" cy="602640"/>
          </a:xfrm>
          <a:prstGeom prst="rect">
            <a:avLst/>
          </a:prstGeom>
          <a:solidFill>
            <a:srgbClr val="ffffff">
              <a:alpha val="90000"/>
            </a:srgbClr>
          </a:solidFill>
          <a:ln>
            <a:noFill/>
          </a:ln>
        </p:spPr>
        <p:style>
          <a:lnRef idx="0"/>
          <a:fillRef idx="0"/>
          <a:effectRef idx="0"/>
          <a:fontRef idx="minor"/>
        </p:style>
        <p:txBody>
          <a:bodyPr lIns="90000" rIns="90000" tIns="45000" bIns="45000" anchor="ctr"/>
          <a:p>
            <a:pPr algn="ctr">
              <a:lnSpc>
                <a:spcPct val="100000"/>
              </a:lnSpc>
            </a:pPr>
            <a:r>
              <a:rPr b="0" lang="en-AU" sz="1800" spc="-1" strike="noStrike">
                <a:latin typeface="Arial"/>
              </a:rPr>
              <a:t>candlestick</a:t>
            </a:r>
            <a:br/>
            <a:r>
              <a:rPr b="0" lang="en-AU" sz="1800" spc="-1" strike="noStrike">
                <a:latin typeface="Arial"/>
              </a:rPr>
              <a:t>patterns</a:t>
            </a:r>
            <a:endParaRPr b="0" lang="en-AU" sz="1800" spc="-1" strike="noStrike">
              <a:latin typeface="Arial"/>
            </a:endParaRPr>
          </a:p>
        </p:txBody>
      </p:sp>
      <p:pic>
        <p:nvPicPr>
          <p:cNvPr id="1028" name="" descr=""/>
          <p:cNvPicPr/>
          <p:nvPr/>
        </p:nvPicPr>
        <p:blipFill>
          <a:blip r:embed="rId7"/>
          <a:stretch/>
        </p:blipFill>
        <p:spPr>
          <a:xfrm>
            <a:off x="8338320" y="1143000"/>
            <a:ext cx="1530720" cy="1805760"/>
          </a:xfrm>
          <a:prstGeom prst="rect">
            <a:avLst/>
          </a:prstGeom>
          <a:ln>
            <a:noFill/>
          </a:ln>
        </p:spPr>
      </p:pic>
      <p:sp>
        <p:nvSpPr>
          <p:cNvPr id="1029" name="CustomShape 7"/>
          <p:cNvSpPr/>
          <p:nvPr/>
        </p:nvSpPr>
        <p:spPr>
          <a:xfrm>
            <a:off x="8663040" y="2708280"/>
            <a:ext cx="1004760" cy="602640"/>
          </a:xfrm>
          <a:prstGeom prst="rect">
            <a:avLst/>
          </a:prstGeom>
          <a:solidFill>
            <a:srgbClr val="ffffff">
              <a:alpha val="90000"/>
            </a:srgbClr>
          </a:solidFill>
          <a:ln>
            <a:noFill/>
          </a:ln>
        </p:spPr>
        <p:style>
          <a:lnRef idx="0"/>
          <a:fillRef idx="0"/>
          <a:effectRef idx="0"/>
          <a:fontRef idx="minor"/>
        </p:style>
        <p:txBody>
          <a:bodyPr lIns="90000" rIns="90000" tIns="45000" bIns="45000" anchor="ctr"/>
          <a:p>
            <a:pPr algn="ctr">
              <a:lnSpc>
                <a:spcPct val="100000"/>
              </a:lnSpc>
            </a:pPr>
            <a:r>
              <a:rPr b="0" lang="en-AU" sz="1800" spc="-1" strike="noStrike">
                <a:latin typeface="Arial"/>
              </a:rPr>
              <a:t>chart</a:t>
            </a:r>
            <a:br/>
            <a:r>
              <a:rPr b="0" lang="en-AU" sz="1800" spc="-1" strike="noStrike">
                <a:latin typeface="Arial"/>
              </a:rPr>
              <a:t>patterns</a:t>
            </a:r>
            <a:endParaRPr b="0" lang="en-AU" sz="1800" spc="-1" strike="noStrike">
              <a:latin typeface="Arial"/>
            </a:endParaRPr>
          </a:p>
        </p:txBody>
      </p:sp>
      <p:sp>
        <p:nvSpPr>
          <p:cNvPr id="1030" name="CustomShape 8"/>
          <p:cNvSpPr/>
          <p:nvPr/>
        </p:nvSpPr>
        <p:spPr>
          <a:xfrm>
            <a:off x="8922960" y="7095240"/>
            <a:ext cx="950040" cy="246960"/>
          </a:xfrm>
          <a:prstGeom prst="rect">
            <a:avLst/>
          </a:prstGeom>
          <a:solidFill>
            <a:srgbClr val="ffffff"/>
          </a:solidFill>
          <a:ln>
            <a:noFill/>
          </a:ln>
        </p:spPr>
        <p:style>
          <a:lnRef idx="0"/>
          <a:fillRef idx="0"/>
          <a:effectRef idx="0"/>
          <a:fontRef idx="minor"/>
        </p:style>
        <p:txBody>
          <a:bodyPr lIns="90000" rIns="90000" tIns="45000" bIns="45000" anchor="ctr"/>
          <a:p>
            <a:pPr algn="ctr">
              <a:lnSpc>
                <a:spcPct val="100000"/>
              </a:lnSpc>
            </a:pPr>
            <a:r>
              <a:rPr b="0" lang="en-AU" sz="1100" spc="-1" strike="noStrike">
                <a:latin typeface="Arial"/>
              </a:rPr>
              <a:t>Version: 6</a:t>
            </a:r>
            <a:endParaRPr b="0" lang="en-AU" sz="1100" spc="-1" strike="noStrike">
              <a:latin typeface="Arial"/>
            </a:endParaRPr>
          </a:p>
        </p:txBody>
      </p:sp>
      <p:pic>
        <p:nvPicPr>
          <p:cNvPr id="1031" name="" descr=""/>
          <p:cNvPicPr/>
          <p:nvPr/>
        </p:nvPicPr>
        <p:blipFill>
          <a:blip r:embed="rId8"/>
          <a:stretch/>
        </p:blipFill>
        <p:spPr>
          <a:xfrm>
            <a:off x="8038800" y="6957360"/>
            <a:ext cx="723240" cy="475560"/>
          </a:xfrm>
          <a:prstGeom prst="rect">
            <a:avLst/>
          </a:prstGeom>
          <a:ln>
            <a:noFill/>
          </a:ln>
        </p:spPr>
      </p:pic>
      <p:pic>
        <p:nvPicPr>
          <p:cNvPr id="1032" name="" descr=""/>
          <p:cNvPicPr/>
          <p:nvPr/>
        </p:nvPicPr>
        <p:blipFill>
          <a:blip r:embed="rId9"/>
          <a:stretch/>
        </p:blipFill>
        <p:spPr>
          <a:xfrm>
            <a:off x="384120" y="209160"/>
            <a:ext cx="1164960" cy="76608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4" name="CustomShape 1"/>
          <p:cNvSpPr/>
          <p:nvPr/>
        </p:nvSpPr>
        <p:spPr>
          <a:xfrm>
            <a:off x="540000" y="900000"/>
            <a:ext cx="9035280" cy="663120"/>
          </a:xfrm>
          <a:prstGeom prst="rect">
            <a:avLst/>
          </a:prstGeom>
          <a:noFill/>
          <a:ln>
            <a:noFill/>
          </a:ln>
        </p:spPr>
        <p:style>
          <a:lnRef idx="0"/>
          <a:fillRef idx="0"/>
          <a:effectRef idx="0"/>
          <a:fontRef idx="minor"/>
        </p:style>
        <p:txBody>
          <a:bodyPr lIns="0" rIns="0" tIns="0" bIns="0" anchor="ctr"/>
          <a:p>
            <a:pPr algn="ctr">
              <a:lnSpc>
                <a:spcPct val="100000"/>
              </a:lnSpc>
            </a:pPr>
            <a:r>
              <a:rPr b="0" lang="en-AU" sz="4400" spc="-1" strike="noStrike">
                <a:latin typeface="Arial"/>
              </a:rPr>
              <a:t>Introductory comment</a:t>
            </a:r>
            <a:endParaRPr b="0" lang="en-AU" sz="4400" spc="-1" strike="noStrike">
              <a:latin typeface="Arial"/>
            </a:endParaRPr>
          </a:p>
        </p:txBody>
      </p:sp>
      <p:sp>
        <p:nvSpPr>
          <p:cNvPr id="1065" name="CustomShape 2"/>
          <p:cNvSpPr/>
          <p:nvPr/>
        </p:nvSpPr>
        <p:spPr>
          <a:xfrm>
            <a:off x="504000" y="1769040"/>
            <a:ext cx="9071280" cy="5646960"/>
          </a:xfrm>
          <a:prstGeom prst="rect">
            <a:avLst/>
          </a:prstGeom>
          <a:solidFill>
            <a:srgbClr val="ffffff"/>
          </a:solidFill>
          <a:ln>
            <a:noFill/>
          </a:ln>
        </p:spPr>
        <p:style>
          <a:lnRef idx="0"/>
          <a:fillRef idx="0"/>
          <a:effectRef idx="0"/>
          <a:fontRef idx="minor"/>
        </p:style>
        <p:txBody>
          <a:bodyPr lIns="0" rIns="0" tIns="0" bIns="0"/>
          <a:p>
            <a:pPr marL="648000" indent="-503640">
              <a:lnSpc>
                <a:spcPct val="100000"/>
              </a:lnSpc>
              <a:spcAft>
                <a:spcPts val="1414"/>
              </a:spcAft>
              <a:buClr>
                <a:srgbClr val="000000"/>
              </a:buClr>
              <a:buFont typeface="StarSymbol"/>
              <a:buAutoNum type="arabicPeriod"/>
            </a:pPr>
            <a:r>
              <a:rPr b="0" lang="en-AU" sz="3200" spc="-1" strike="noStrike">
                <a:latin typeface="Arial"/>
              </a:rPr>
              <a:t>Technical analysis (T.A) can be used on:</a:t>
            </a:r>
            <a:endParaRPr b="0" lang="en-AU" sz="3200" spc="-1" strike="noStrike">
              <a:latin typeface="Arial"/>
            </a:endParaRPr>
          </a:p>
          <a:p>
            <a:pPr lvl="1" marL="1008000" indent="-216000">
              <a:lnSpc>
                <a:spcPct val="100000"/>
              </a:lnSpc>
              <a:spcAft>
                <a:spcPts val="1134"/>
              </a:spcAft>
              <a:buClr>
                <a:srgbClr val="000000"/>
              </a:buClr>
              <a:buSzPct val="45000"/>
              <a:buFont typeface="Wingdings" charset="2"/>
              <a:buChar char=""/>
            </a:pPr>
            <a:r>
              <a:rPr b="0" lang="en-AU" sz="2800" spc="-1" strike="noStrike">
                <a:latin typeface="Arial"/>
              </a:rPr>
              <a:t>company share price charts</a:t>
            </a:r>
            <a:endParaRPr b="0" lang="en-AU" sz="2800" spc="-1" strike="noStrike">
              <a:latin typeface="Arial"/>
            </a:endParaRPr>
          </a:p>
          <a:p>
            <a:pPr lvl="1" marL="1008000" indent="-216000">
              <a:lnSpc>
                <a:spcPct val="100000"/>
              </a:lnSpc>
              <a:spcAft>
                <a:spcPts val="1134"/>
              </a:spcAft>
              <a:buClr>
                <a:srgbClr val="000000"/>
              </a:buClr>
              <a:buSzPct val="45000"/>
              <a:buFont typeface="Wingdings" charset="2"/>
              <a:buChar char=""/>
            </a:pPr>
            <a:r>
              <a:rPr b="0" lang="en-AU" sz="2800" spc="-1" strike="noStrike">
                <a:latin typeface="Arial"/>
              </a:rPr>
              <a:t>commodity price charts</a:t>
            </a:r>
            <a:endParaRPr b="0" lang="en-AU" sz="2800" spc="-1" strike="noStrike">
              <a:latin typeface="Arial"/>
            </a:endParaRPr>
          </a:p>
          <a:p>
            <a:pPr lvl="1" marL="1008000" indent="-216000">
              <a:lnSpc>
                <a:spcPct val="100000"/>
              </a:lnSpc>
              <a:spcAft>
                <a:spcPts val="1134"/>
              </a:spcAft>
              <a:buClr>
                <a:srgbClr val="000000"/>
              </a:buClr>
              <a:buSzPct val="45000"/>
              <a:buFont typeface="Wingdings" charset="2"/>
              <a:buChar char=""/>
            </a:pPr>
            <a:r>
              <a:rPr b="0" lang="en-AU" sz="2800" spc="-1" strike="noStrike">
                <a:latin typeface="Arial"/>
              </a:rPr>
              <a:t>foreign currency (forex) charts</a:t>
            </a:r>
            <a:endParaRPr b="0" lang="en-AU" sz="2800" spc="-1" strike="noStrike">
              <a:latin typeface="Arial"/>
            </a:endParaRPr>
          </a:p>
          <a:p>
            <a:pPr marL="648000" indent="-503640">
              <a:lnSpc>
                <a:spcPct val="100000"/>
              </a:lnSpc>
              <a:spcAft>
                <a:spcPts val="1414"/>
              </a:spcAft>
              <a:buClr>
                <a:srgbClr val="000000"/>
              </a:buClr>
              <a:buFont typeface="StarSymbol"/>
              <a:buAutoNum type="arabicPeriod"/>
            </a:pPr>
            <a:r>
              <a:rPr b="0" lang="en-AU" sz="3200" spc="-1" strike="noStrike">
                <a:latin typeface="Arial"/>
              </a:rPr>
              <a:t>T.A is very good; but </a:t>
            </a:r>
            <a:br/>
            <a:r>
              <a:rPr b="0" lang="en-AU" sz="3200" spc="-1" strike="noStrike">
                <a:latin typeface="Arial"/>
              </a:rPr>
              <a:t>not 100% guaranteed, nor 100% reliable</a:t>
            </a:r>
            <a:endParaRPr b="0" lang="en-AU" sz="3200" spc="-1" strike="noStrike">
              <a:latin typeface="Arial"/>
            </a:endParaRPr>
          </a:p>
          <a:p>
            <a:pPr marL="648000" indent="-503640">
              <a:lnSpc>
                <a:spcPct val="100000"/>
              </a:lnSpc>
              <a:spcAft>
                <a:spcPts val="1414"/>
              </a:spcAft>
              <a:buClr>
                <a:srgbClr val="000000"/>
              </a:buClr>
              <a:buFont typeface="StarSymbol"/>
              <a:buAutoNum type="arabicPeriod"/>
            </a:pPr>
            <a:r>
              <a:rPr b="0" lang="en-AU" sz="3200" spc="-1" strike="noStrike">
                <a:latin typeface="Arial"/>
              </a:rPr>
              <a:t>Using T.A can give an unfair advantage </a:t>
            </a:r>
            <a:br/>
            <a:r>
              <a:rPr b="0" lang="en-AU" sz="3200" spc="-1" strike="noStrike">
                <a:latin typeface="Arial"/>
              </a:rPr>
              <a:t>over the buy-and-hold investors.</a:t>
            </a:r>
            <a:endParaRPr b="0" lang="en-AU" sz="3200" spc="-1" strike="noStrike">
              <a:latin typeface="Arial"/>
            </a:endParaRPr>
          </a:p>
          <a:p>
            <a:pPr marL="648000" indent="-503640">
              <a:lnSpc>
                <a:spcPct val="100000"/>
              </a:lnSpc>
              <a:spcAft>
                <a:spcPts val="1414"/>
              </a:spcAft>
              <a:buClr>
                <a:srgbClr val="000000"/>
              </a:buClr>
              <a:buFont typeface="StarSymbol"/>
              <a:buAutoNum type="arabicPeriod"/>
            </a:pPr>
            <a:r>
              <a:rPr b="0" lang="en-AU" sz="3200" spc="-1" strike="noStrike">
                <a:latin typeface="Arial"/>
              </a:rPr>
              <a:t>Also need to use wise </a:t>
            </a:r>
            <a:r>
              <a:rPr b="0" i="1" lang="en-AU" sz="3200" spc="-1" strike="noStrike">
                <a:latin typeface="Arial"/>
              </a:rPr>
              <a:t>money management</a:t>
            </a:r>
            <a:r>
              <a:rPr b="0" lang="en-AU" sz="3200" spc="-1" strike="noStrike">
                <a:latin typeface="Arial"/>
              </a:rPr>
              <a:t> and </a:t>
            </a:r>
            <a:r>
              <a:rPr b="0" i="1" lang="en-AU" sz="3200" spc="-1" strike="noStrike">
                <a:latin typeface="Arial"/>
              </a:rPr>
              <a:t>risk management</a:t>
            </a:r>
            <a:r>
              <a:rPr b="0" lang="en-AU" sz="3200" spc="-1" strike="noStrike">
                <a:latin typeface="Arial"/>
              </a:rPr>
              <a:t> principles.</a:t>
            </a:r>
            <a:endParaRPr b="0" lang="en-AU" sz="3200" spc="-1" strike="noStrike">
              <a:latin typeface="Arial"/>
            </a:endParaRPr>
          </a:p>
        </p:txBody>
      </p:sp>
      <p:sp>
        <p:nvSpPr>
          <p:cNvPr id="1066" name="CustomShape 3"/>
          <p:cNvSpPr/>
          <p:nvPr/>
        </p:nvSpPr>
        <p:spPr>
          <a:xfrm>
            <a:off x="1104120" y="1698120"/>
            <a:ext cx="8254800" cy="3466080"/>
          </a:xfrm>
          <a:prstGeom prst="rect">
            <a:avLst/>
          </a:prstGeom>
          <a:solidFill>
            <a:srgbClr val="ffffff">
              <a:alpha val="90000"/>
            </a:srgbClr>
          </a:solidFill>
          <a:ln>
            <a:noFill/>
          </a:ln>
        </p:spPr>
        <p:style>
          <a:lnRef idx="0"/>
          <a:fillRef idx="0"/>
          <a:effectRef idx="0"/>
          <a:fontRef idx="minor"/>
        </p:style>
      </p:sp>
      <p:pic>
        <p:nvPicPr>
          <p:cNvPr id="1067" name="" descr=""/>
          <p:cNvPicPr/>
          <p:nvPr/>
        </p:nvPicPr>
        <p:blipFill>
          <a:blip r:embed="rId1"/>
          <a:stretch/>
        </p:blipFill>
        <p:spPr>
          <a:xfrm>
            <a:off x="8268840" y="4505760"/>
            <a:ext cx="1606320" cy="166212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8" name="CustomShape 1"/>
          <p:cNvSpPr/>
          <p:nvPr/>
        </p:nvSpPr>
        <p:spPr>
          <a:xfrm>
            <a:off x="540000" y="985320"/>
            <a:ext cx="9179640" cy="52632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The </a:t>
            </a:r>
            <a:r>
              <a:rPr b="1" i="1" lang="en-AU" sz="3600" spc="-1" strike="noStrike">
                <a:latin typeface="Arial"/>
              </a:rPr>
              <a:t>Weekly Line</a:t>
            </a:r>
            <a:r>
              <a:rPr b="0" lang="en-AU" sz="3600" spc="-1" strike="noStrike">
                <a:latin typeface="Arial"/>
              </a:rPr>
              <a:t> Chart</a:t>
            </a:r>
            <a:endParaRPr b="0" lang="en-AU" sz="3600" spc="-1" strike="noStrike">
              <a:latin typeface="Arial"/>
            </a:endParaRPr>
          </a:p>
        </p:txBody>
      </p:sp>
      <p:pic>
        <p:nvPicPr>
          <p:cNvPr id="1069" name="" descr=""/>
          <p:cNvPicPr/>
          <p:nvPr/>
        </p:nvPicPr>
        <p:blipFill>
          <a:blip r:embed="rId1"/>
          <a:stretch/>
        </p:blipFill>
        <p:spPr>
          <a:xfrm>
            <a:off x="616680" y="1584000"/>
            <a:ext cx="8262000" cy="5824800"/>
          </a:xfrm>
          <a:prstGeom prst="rect">
            <a:avLst/>
          </a:prstGeom>
          <a:ln>
            <a:solidFill>
              <a:srgbClr val="000000"/>
            </a:solidFill>
          </a:ln>
        </p:spPr>
      </p:pic>
      <p:sp>
        <p:nvSpPr>
          <p:cNvPr id="1070" name="CustomShape 2"/>
          <p:cNvSpPr/>
          <p:nvPr/>
        </p:nvSpPr>
        <p:spPr>
          <a:xfrm>
            <a:off x="4500000" y="2187000"/>
            <a:ext cx="5009400" cy="1566000"/>
          </a:xfrm>
          <a:prstGeom prst="rect">
            <a:avLst/>
          </a:prstGeom>
          <a:solidFill>
            <a:srgbClr val="ffff00"/>
          </a:solidFill>
          <a:ln>
            <a:solidFill>
              <a:srgbClr val="000000"/>
            </a:solidFill>
          </a:ln>
        </p:spPr>
        <p:style>
          <a:lnRef idx="0"/>
          <a:fillRef idx="0"/>
          <a:effectRef idx="0"/>
          <a:fontRef idx="minor"/>
        </p:style>
        <p:txBody>
          <a:bodyPr lIns="90000" rIns="90000" tIns="45000" bIns="45000" anchor="ctr" anchorCtr="1"/>
          <a:p>
            <a:pPr algn="ctr">
              <a:lnSpc>
                <a:spcPct val="100000"/>
              </a:lnSpc>
            </a:pPr>
            <a:r>
              <a:rPr b="0" lang="en-AU" sz="2600" spc="-1" strike="noStrike">
                <a:latin typeface="Arial"/>
              </a:rPr>
              <a:t>Shows the Closing price </a:t>
            </a:r>
            <a:br/>
            <a:r>
              <a:rPr b="0" lang="en-AU" sz="2600" spc="-1" strike="noStrike">
                <a:latin typeface="Arial"/>
              </a:rPr>
              <a:t>at the end of each week,</a:t>
            </a:r>
            <a:endParaRPr b="0" lang="en-AU" sz="2600" spc="-1" strike="noStrike">
              <a:latin typeface="Arial"/>
            </a:endParaRPr>
          </a:p>
          <a:p>
            <a:pPr algn="ctr">
              <a:lnSpc>
                <a:spcPct val="100000"/>
              </a:lnSpc>
            </a:pPr>
            <a:r>
              <a:rPr b="0" lang="en-AU" sz="2600" spc="-1" strike="noStrike">
                <a:latin typeface="Arial"/>
              </a:rPr>
              <a:t> </a:t>
            </a:r>
            <a:r>
              <a:rPr b="0" lang="en-AU" sz="2600" spc="-1" strike="noStrike">
                <a:latin typeface="Arial"/>
              </a:rPr>
              <a:t>joined together by </a:t>
            </a:r>
            <a:br/>
            <a:r>
              <a:rPr b="0" lang="en-AU" sz="2600" spc="-1" strike="noStrike">
                <a:latin typeface="Arial"/>
              </a:rPr>
              <a:t>short straight lines.</a:t>
            </a:r>
            <a:endParaRPr b="0" lang="en-AU" sz="2600" spc="-1" strike="noStrike">
              <a:latin typeface="Arial"/>
            </a:endParaRPr>
          </a:p>
        </p:txBody>
      </p:sp>
      <p:sp>
        <p:nvSpPr>
          <p:cNvPr id="1071" name="Line 3"/>
          <p:cNvSpPr/>
          <p:nvPr/>
        </p:nvSpPr>
        <p:spPr>
          <a:xfrm>
            <a:off x="2173680" y="2711160"/>
            <a:ext cx="3785400" cy="2149200"/>
          </a:xfrm>
          <a:prstGeom prst="line">
            <a:avLst/>
          </a:prstGeom>
          <a:ln w="72000">
            <a:solidFill>
              <a:srgbClr val="ff3333"/>
            </a:solidFill>
            <a:round/>
            <a:tailEnd len="med" type="triangle" w="med"/>
          </a:ln>
        </p:spPr>
        <p:style>
          <a:lnRef idx="0"/>
          <a:fillRef idx="0"/>
          <a:effectRef idx="0"/>
          <a:fontRef idx="minor"/>
        </p:style>
      </p:sp>
      <p:sp>
        <p:nvSpPr>
          <p:cNvPr id="1072" name="CustomShape 4"/>
          <p:cNvSpPr/>
          <p:nvPr/>
        </p:nvSpPr>
        <p:spPr>
          <a:xfrm>
            <a:off x="297720" y="4381920"/>
            <a:ext cx="3397320" cy="970920"/>
          </a:xfrm>
          <a:prstGeom prst="rect">
            <a:avLst/>
          </a:prstGeom>
          <a:solidFill>
            <a:srgbClr val="ffff00"/>
          </a:solidFill>
          <a:ln>
            <a:solidFill>
              <a:srgbClr val="000000"/>
            </a:solidFill>
          </a:ln>
        </p:spPr>
        <p:style>
          <a:lnRef idx="0"/>
          <a:fillRef idx="0"/>
          <a:effectRef idx="0"/>
          <a:fontRef idx="minor"/>
        </p:style>
        <p:txBody>
          <a:bodyPr lIns="90000" rIns="90000" tIns="45000" bIns="45000" anchor="ctr" anchorCtr="1"/>
          <a:p>
            <a:pPr algn="ctr">
              <a:lnSpc>
                <a:spcPct val="100000"/>
              </a:lnSpc>
            </a:pPr>
            <a:r>
              <a:rPr b="0" lang="en-AU" sz="2200" spc="-1" strike="noStrike">
                <a:latin typeface="Arial"/>
              </a:rPr>
              <a:t>A </a:t>
            </a:r>
            <a:r>
              <a:rPr b="0" i="1" lang="en-AU" sz="2200" spc="-1" strike="noStrike">
                <a:latin typeface="Arial"/>
              </a:rPr>
              <a:t>downtrend</a:t>
            </a:r>
            <a:r>
              <a:rPr b="0" lang="en-AU" sz="2200" spc="-1" strike="noStrike">
                <a:latin typeface="Arial"/>
              </a:rPr>
              <a:t> is </a:t>
            </a:r>
            <a:br/>
            <a:r>
              <a:rPr b="0" lang="en-AU" sz="2200" spc="-1" strike="noStrike">
                <a:latin typeface="Arial"/>
              </a:rPr>
              <a:t>likely to continue</a:t>
            </a:r>
            <a:br/>
            <a:r>
              <a:rPr b="0" lang="en-AU" sz="1800" spc="-1" strike="noStrike">
                <a:latin typeface="Arial"/>
              </a:rPr>
              <a:t>(like catching a falling knife)</a:t>
            </a:r>
            <a:endParaRPr b="0" lang="en-AU" sz="1800" spc="-1" strike="noStrike">
              <a:latin typeface="Arial"/>
            </a:endParaRPr>
          </a:p>
        </p:txBody>
      </p:sp>
      <p:sp>
        <p:nvSpPr>
          <p:cNvPr id="1073" name="CustomShape 5"/>
          <p:cNvSpPr/>
          <p:nvPr/>
        </p:nvSpPr>
        <p:spPr>
          <a:xfrm>
            <a:off x="6400800" y="4831560"/>
            <a:ext cx="3377520" cy="102744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nchorCtr="1"/>
          <a:p>
            <a:pPr algn="ctr">
              <a:lnSpc>
                <a:spcPct val="100000"/>
              </a:lnSpc>
            </a:pPr>
            <a:r>
              <a:rPr b="0" lang="en-AU" sz="2200" spc="-1" strike="noStrike">
                <a:latin typeface="Arial"/>
              </a:rPr>
              <a:t>A </a:t>
            </a:r>
            <a:r>
              <a:rPr b="0" i="1" lang="en-AU" sz="2200" spc="-1" strike="noStrike">
                <a:latin typeface="Arial"/>
              </a:rPr>
              <a:t>weekly</a:t>
            </a:r>
            <a:r>
              <a:rPr b="0" lang="en-AU" sz="2200" spc="-1" strike="noStrike">
                <a:latin typeface="Arial"/>
              </a:rPr>
              <a:t> chart can cover any period in time.</a:t>
            </a:r>
            <a:br/>
            <a:r>
              <a:rPr b="0" lang="en-AU" sz="2200" spc="-1" strike="noStrike">
                <a:latin typeface="Arial"/>
              </a:rPr>
              <a:t>This one is 4 months.</a:t>
            </a:r>
            <a:endParaRPr b="0" lang="en-AU" sz="2200" spc="-1" strike="noStrike">
              <a:latin typeface="Arial"/>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4" name="CustomShape 1"/>
          <p:cNvSpPr/>
          <p:nvPr/>
        </p:nvSpPr>
        <p:spPr>
          <a:xfrm>
            <a:off x="540000" y="985320"/>
            <a:ext cx="9179640" cy="52632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Uptrends</a:t>
            </a:r>
            <a:endParaRPr b="0" lang="en-AU" sz="3600" spc="-1" strike="noStrike">
              <a:latin typeface="Arial"/>
            </a:endParaRPr>
          </a:p>
        </p:txBody>
      </p:sp>
      <p:pic>
        <p:nvPicPr>
          <p:cNvPr id="1075" name="" descr=""/>
          <p:cNvPicPr/>
          <p:nvPr/>
        </p:nvPicPr>
        <p:blipFill>
          <a:blip r:embed="rId1"/>
          <a:stretch/>
        </p:blipFill>
        <p:spPr>
          <a:xfrm>
            <a:off x="1490040" y="2116440"/>
            <a:ext cx="7077600" cy="4614480"/>
          </a:xfrm>
          <a:prstGeom prst="rect">
            <a:avLst/>
          </a:prstGeom>
          <a:ln>
            <a:noFill/>
          </a:ln>
        </p:spPr>
      </p:pic>
      <p:sp>
        <p:nvSpPr>
          <p:cNvPr id="1076" name="CustomShape 2"/>
          <p:cNvSpPr/>
          <p:nvPr/>
        </p:nvSpPr>
        <p:spPr>
          <a:xfrm>
            <a:off x="180360" y="2664000"/>
            <a:ext cx="4800960" cy="1625760"/>
          </a:xfrm>
          <a:prstGeom prst="rect">
            <a:avLst/>
          </a:prstGeom>
          <a:solidFill>
            <a:srgbClr val="ffff00"/>
          </a:solidFill>
          <a:ln>
            <a:solidFill>
              <a:srgbClr val="000000"/>
            </a:solidFill>
          </a:ln>
        </p:spPr>
        <p:style>
          <a:lnRef idx="0"/>
          <a:fillRef idx="0"/>
          <a:effectRef idx="0"/>
          <a:fontRef idx="minor"/>
        </p:style>
        <p:txBody>
          <a:bodyPr lIns="90000" rIns="90000" tIns="45000" bIns="45000" anchor="ctr"/>
          <a:p>
            <a:pPr algn="ctr">
              <a:lnSpc>
                <a:spcPct val="100000"/>
              </a:lnSpc>
            </a:pPr>
            <a:r>
              <a:rPr b="1" lang="en-AU" sz="3600" spc="-1" strike="noStrike">
                <a:latin typeface="Arial"/>
              </a:rPr>
              <a:t>If only we could </a:t>
            </a:r>
            <a:br/>
            <a:r>
              <a:rPr b="1" lang="en-AU" sz="3600" spc="-1" strike="noStrike">
                <a:latin typeface="Arial"/>
              </a:rPr>
              <a:t> spot these </a:t>
            </a:r>
            <a:r>
              <a:rPr b="1" i="1" lang="en-AU" sz="3600" spc="-1" strike="noStrike">
                <a:latin typeface="Arial"/>
              </a:rPr>
              <a:t>uptrends</a:t>
            </a:r>
            <a:br/>
            <a:r>
              <a:rPr b="1" lang="en-AU" sz="3600" spc="-1" strike="noStrike">
                <a:latin typeface="Arial"/>
              </a:rPr>
              <a:t>and take profits.</a:t>
            </a:r>
            <a:endParaRPr b="0" lang="en-AU" sz="3600" spc="-1" strike="noStrike">
              <a:latin typeface="Arial"/>
            </a:endParaRPr>
          </a:p>
        </p:txBody>
      </p:sp>
      <p:sp>
        <p:nvSpPr>
          <p:cNvPr id="1077" name="CustomShape 3"/>
          <p:cNvSpPr/>
          <p:nvPr/>
        </p:nvSpPr>
        <p:spPr>
          <a:xfrm>
            <a:off x="828000" y="1513800"/>
            <a:ext cx="6624000" cy="40860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en-AU" sz="2200" spc="-1" strike="noStrike">
                <a:latin typeface="Arial"/>
              </a:rPr>
              <a:t>Could you have been tempted to buy this stock?</a:t>
            </a:r>
            <a:endParaRPr b="0" lang="en-AU" sz="2200" spc="-1" strike="noStrike">
              <a:latin typeface="Arial"/>
            </a:endParaRPr>
          </a:p>
        </p:txBody>
      </p:sp>
      <p:sp>
        <p:nvSpPr>
          <p:cNvPr id="1078" name="CustomShape 4"/>
          <p:cNvSpPr/>
          <p:nvPr/>
        </p:nvSpPr>
        <p:spPr>
          <a:xfrm>
            <a:off x="5502600" y="4968720"/>
            <a:ext cx="1941840" cy="828000"/>
          </a:xfrm>
          <a:prstGeom prst="rect">
            <a:avLst/>
          </a:prstGeom>
          <a:solidFill>
            <a:srgbClr val="ffff00"/>
          </a:solidFill>
          <a:ln>
            <a:solidFill>
              <a:srgbClr val="000000"/>
            </a:solidFill>
          </a:ln>
        </p:spPr>
        <p:style>
          <a:lnRef idx="0"/>
          <a:fillRef idx="0"/>
          <a:effectRef idx="0"/>
          <a:fontRef idx="minor"/>
        </p:style>
        <p:txBody>
          <a:bodyPr lIns="90000" rIns="90000" tIns="45000" bIns="45000" anchor="ctr" anchorCtr="1"/>
          <a:p>
            <a:pPr algn="ctr">
              <a:lnSpc>
                <a:spcPct val="100000"/>
              </a:lnSpc>
            </a:pPr>
            <a:r>
              <a:rPr b="0" lang="en-AU" sz="2600" spc="-1" strike="noStrike">
                <a:latin typeface="Arial"/>
              </a:rPr>
              <a:t>Up 81% in</a:t>
            </a:r>
            <a:br/>
            <a:r>
              <a:rPr b="0" lang="en-AU" sz="2600" spc="-1" strike="noStrike">
                <a:latin typeface="Arial"/>
              </a:rPr>
              <a:t>40 weeks.</a:t>
            </a:r>
            <a:endParaRPr b="0" lang="en-AU" sz="2600" spc="-1" strike="noStrike">
              <a:latin typeface="Arial"/>
            </a:endParaRPr>
          </a:p>
        </p:txBody>
      </p:sp>
      <p:sp>
        <p:nvSpPr>
          <p:cNvPr id="1079" name="CustomShape 5"/>
          <p:cNvSpPr/>
          <p:nvPr/>
        </p:nvSpPr>
        <p:spPr>
          <a:xfrm>
            <a:off x="7514280" y="5775480"/>
            <a:ext cx="2225520" cy="102744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nchorCtr="1"/>
          <a:p>
            <a:pPr algn="ctr">
              <a:lnSpc>
                <a:spcPct val="100000"/>
              </a:lnSpc>
            </a:pPr>
            <a:r>
              <a:rPr b="0" lang="en-AU" sz="2200" spc="-1" strike="noStrike">
                <a:latin typeface="Arial"/>
              </a:rPr>
              <a:t>A </a:t>
            </a:r>
            <a:r>
              <a:rPr b="0" i="1" lang="en-AU" sz="2200" spc="-1" strike="noStrike">
                <a:latin typeface="Arial"/>
              </a:rPr>
              <a:t>weekly</a:t>
            </a:r>
            <a:r>
              <a:rPr b="0" lang="en-AU" sz="2200" spc="-1" strike="noStrike">
                <a:latin typeface="Arial"/>
              </a:rPr>
              <a:t> line chart of BHP</a:t>
            </a:r>
            <a:endParaRPr b="0" lang="en-AU" sz="2200" spc="-1" strike="noStrike">
              <a:latin typeface="Arial"/>
            </a:endParaRPr>
          </a:p>
          <a:p>
            <a:pPr algn="ctr">
              <a:lnSpc>
                <a:spcPct val="100000"/>
              </a:lnSpc>
            </a:pPr>
            <a:r>
              <a:rPr b="0" lang="en-AU" sz="2200" spc="-1" strike="noStrike">
                <a:latin typeface="Arial"/>
              </a:rPr>
              <a:t>over 10 weeks</a:t>
            </a:r>
            <a:endParaRPr b="0" lang="en-AU" sz="2200" spc="-1" strike="noStrike">
              <a:latin typeface="Arial"/>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0" name="CustomShape 1"/>
          <p:cNvSpPr/>
          <p:nvPr/>
        </p:nvSpPr>
        <p:spPr>
          <a:xfrm>
            <a:off x="540000" y="985320"/>
            <a:ext cx="9179640" cy="52632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Defining a trend — it's simple</a:t>
            </a:r>
            <a:endParaRPr b="0" lang="en-AU" sz="3600" spc="-1" strike="noStrike">
              <a:latin typeface="Arial"/>
            </a:endParaRPr>
          </a:p>
        </p:txBody>
      </p:sp>
      <p:sp>
        <p:nvSpPr>
          <p:cNvPr id="1081" name="CustomShape 2"/>
          <p:cNvSpPr/>
          <p:nvPr/>
        </p:nvSpPr>
        <p:spPr>
          <a:xfrm>
            <a:off x="504000" y="1769040"/>
            <a:ext cx="4426200" cy="4989240"/>
          </a:xfrm>
          <a:prstGeom prst="rect">
            <a:avLst/>
          </a:prstGeom>
          <a:noFill/>
          <a:ln>
            <a:noFill/>
          </a:ln>
        </p:spPr>
        <p:style>
          <a:lnRef idx="0"/>
          <a:fillRef idx="0"/>
          <a:effectRef idx="0"/>
          <a:fontRef idx="minor"/>
        </p:style>
        <p:txBody>
          <a:bodyPr lIns="0" rIns="0" tIns="0" bIns="0"/>
          <a:p>
            <a:pPr marL="432000" indent="-323640">
              <a:lnSpc>
                <a:spcPct val="100000"/>
              </a:lnSpc>
              <a:spcAft>
                <a:spcPts val="1417"/>
              </a:spcAft>
              <a:buClr>
                <a:srgbClr val="000000"/>
              </a:buClr>
              <a:buSzPct val="45000"/>
              <a:buFont typeface="Wingdings" charset="2"/>
              <a:buChar char=""/>
            </a:pPr>
            <a:r>
              <a:rPr b="0" lang="en-AU" sz="3200" spc="-1" strike="noStrike">
                <a:latin typeface="Arial"/>
              </a:rPr>
              <a:t>Identify the Peaks and Troughs.</a:t>
            </a:r>
            <a:br/>
            <a:r>
              <a:rPr b="0" lang="en-AU" sz="3200" spc="-1" strike="noStrike">
                <a:latin typeface="Arial"/>
              </a:rPr>
              <a:t> </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Look for: </a:t>
            </a:r>
            <a:br/>
            <a:r>
              <a:rPr b="0" lang="en-AU" sz="3200" spc="-1" strike="noStrike">
                <a:latin typeface="Arial"/>
              </a:rPr>
              <a:t>Higher Peaks (HP) and</a:t>
            </a:r>
            <a:br/>
            <a:r>
              <a:rPr b="0" lang="en-AU" sz="3200" spc="-1" strike="noStrike">
                <a:latin typeface="Arial"/>
              </a:rPr>
              <a:t>Higher Troughs (HT)</a:t>
            </a:r>
            <a:br/>
            <a:r>
              <a:rPr b="0" lang="en-AU" sz="2600" spc="-1" strike="noStrike">
                <a:latin typeface="Arial"/>
              </a:rPr>
              <a:t>(or Higher Highs and</a:t>
            </a:r>
            <a:br/>
            <a:r>
              <a:rPr b="0" lang="en-AU" sz="2600" spc="-1" strike="noStrike">
                <a:latin typeface="Arial"/>
              </a:rPr>
              <a:t>  Higher Lows).</a:t>
            </a:r>
            <a:endParaRPr b="0" lang="en-AU" sz="2600" spc="-1" strike="noStrike">
              <a:latin typeface="Arial"/>
            </a:endParaRPr>
          </a:p>
        </p:txBody>
      </p:sp>
      <p:pic>
        <p:nvPicPr>
          <p:cNvPr id="1082" name="" descr=""/>
          <p:cNvPicPr/>
          <p:nvPr/>
        </p:nvPicPr>
        <p:blipFill>
          <a:blip r:embed="rId1"/>
          <a:stretch/>
        </p:blipFill>
        <p:spPr>
          <a:xfrm>
            <a:off x="4676760" y="1811520"/>
            <a:ext cx="5114160" cy="3695040"/>
          </a:xfrm>
          <a:prstGeom prst="rect">
            <a:avLst/>
          </a:prstGeom>
          <a:ln w="36000">
            <a:solidFill>
              <a:srgbClr val="000000"/>
            </a:solidFill>
            <a:round/>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3" name="CustomShape 1"/>
          <p:cNvSpPr/>
          <p:nvPr/>
        </p:nvSpPr>
        <p:spPr>
          <a:xfrm>
            <a:off x="540000" y="985320"/>
            <a:ext cx="9179640" cy="526320"/>
          </a:xfrm>
          <a:prstGeom prst="rect">
            <a:avLst/>
          </a:prstGeom>
          <a:noFill/>
          <a:ln>
            <a:noFill/>
          </a:ln>
        </p:spPr>
        <p:style>
          <a:lnRef idx="0"/>
          <a:fillRef idx="0"/>
          <a:effectRef idx="0"/>
          <a:fontRef idx="minor"/>
        </p:style>
        <p:txBody>
          <a:bodyPr lIns="0" rIns="0" tIns="0" bIns="0" anchor="ctr"/>
          <a:p>
            <a:pPr algn="ctr">
              <a:lnSpc>
                <a:spcPct val="100000"/>
              </a:lnSpc>
            </a:pPr>
            <a:r>
              <a:rPr b="0" i="1" lang="en-AU" sz="3600" spc="-1" strike="noStrike">
                <a:latin typeface="Arial"/>
              </a:rPr>
              <a:t>uptrend</a:t>
            </a:r>
            <a:r>
              <a:rPr b="0" lang="en-AU" sz="3600" spc="-1" strike="noStrike">
                <a:latin typeface="Arial"/>
              </a:rPr>
              <a:t> = Higher Peaks and Troughs</a:t>
            </a:r>
            <a:endParaRPr b="0" lang="en-AU" sz="3600" spc="-1" strike="noStrike">
              <a:latin typeface="Arial"/>
            </a:endParaRPr>
          </a:p>
        </p:txBody>
      </p:sp>
      <p:sp>
        <p:nvSpPr>
          <p:cNvPr id="1084" name="CustomShape 2"/>
          <p:cNvSpPr/>
          <p:nvPr/>
        </p:nvSpPr>
        <p:spPr>
          <a:xfrm>
            <a:off x="504000" y="1769040"/>
            <a:ext cx="9071280" cy="4991040"/>
          </a:xfrm>
          <a:prstGeom prst="rect">
            <a:avLst/>
          </a:prstGeom>
          <a:noFill/>
          <a:ln>
            <a:noFill/>
          </a:ln>
        </p:spPr>
        <p:style>
          <a:lnRef idx="0"/>
          <a:fillRef idx="0"/>
          <a:effectRef idx="0"/>
          <a:fontRef idx="minor"/>
        </p:style>
        <p:txBody>
          <a:bodyPr lIns="0" rIns="0" tIns="0" bIns="0"/>
          <a:p>
            <a:r>
              <a:rPr b="0" lang="en-AU" sz="3200" spc="-1" strike="noStrike">
                <a:latin typeface="Arial"/>
              </a:rPr>
              <a:t>Get a feel for what </a:t>
            </a:r>
            <a:br/>
            <a:r>
              <a:rPr b="0" lang="en-AU" sz="3200" spc="-1" strike="noStrike">
                <a:latin typeface="Arial"/>
              </a:rPr>
              <a:t>the price is doing.</a:t>
            </a:r>
            <a:endParaRPr b="0" lang="en-AU" sz="3200" spc="-1" strike="noStrike">
              <a:latin typeface="Arial"/>
            </a:endParaRPr>
          </a:p>
          <a:p>
            <a:endParaRPr b="0" lang="en-AU" sz="3200" spc="-1" strike="noStrike">
              <a:latin typeface="Arial"/>
            </a:endParaRPr>
          </a:p>
          <a:p>
            <a:r>
              <a:rPr b="0" lang="en-AU" sz="3200" spc="-1" strike="noStrike">
                <a:latin typeface="Arial"/>
              </a:rPr>
              <a:t>Identify trends </a:t>
            </a:r>
            <a:br/>
            <a:r>
              <a:rPr b="0" lang="en-AU" sz="3200" spc="-1" strike="noStrike">
                <a:latin typeface="Arial"/>
              </a:rPr>
              <a:t>uptrend, or </a:t>
            </a:r>
            <a:br/>
            <a:r>
              <a:rPr b="0" lang="en-AU" sz="3200" spc="-1" strike="noStrike">
                <a:latin typeface="Arial"/>
              </a:rPr>
              <a:t>down trend, or</a:t>
            </a:r>
            <a:br/>
            <a:r>
              <a:rPr b="0" lang="en-AU" sz="3200" spc="-1" strike="noStrike">
                <a:latin typeface="Arial"/>
              </a:rPr>
              <a:t>non-trending.</a:t>
            </a:r>
            <a:endParaRPr b="0" lang="en-AU" sz="3200" spc="-1" strike="noStrike">
              <a:latin typeface="Arial"/>
            </a:endParaRPr>
          </a:p>
          <a:p>
            <a:endParaRPr b="0" lang="en-AU" sz="3200" spc="-1" strike="noStrike">
              <a:latin typeface="Arial"/>
            </a:endParaRPr>
          </a:p>
          <a:p>
            <a:r>
              <a:rPr b="0" lang="en-AU" sz="3200" spc="-1" strike="noStrike">
                <a:latin typeface="Arial"/>
              </a:rPr>
              <a:t>Use chart indicators </a:t>
            </a:r>
            <a:br/>
            <a:r>
              <a:rPr b="0" lang="en-AU" sz="3200" spc="-1" strike="noStrike">
                <a:latin typeface="Arial"/>
              </a:rPr>
              <a:t>to help.</a:t>
            </a:r>
            <a:endParaRPr b="0" lang="en-AU" sz="3200" spc="-1" strike="noStrike">
              <a:latin typeface="Arial"/>
            </a:endParaRPr>
          </a:p>
        </p:txBody>
      </p:sp>
      <p:pic>
        <p:nvPicPr>
          <p:cNvPr id="1085" name="" descr=""/>
          <p:cNvPicPr/>
          <p:nvPr/>
        </p:nvPicPr>
        <p:blipFill>
          <a:blip r:embed="rId1"/>
          <a:stretch/>
        </p:blipFill>
        <p:spPr>
          <a:xfrm>
            <a:off x="4584600" y="1607400"/>
            <a:ext cx="5349600" cy="4592880"/>
          </a:xfrm>
          <a:prstGeom prst="rect">
            <a:avLst/>
          </a:prstGeom>
          <a:ln>
            <a:noFill/>
          </a:ln>
        </p:spPr>
      </p:pic>
      <p:sp>
        <p:nvSpPr>
          <p:cNvPr id="1086" name="CustomShape 3"/>
          <p:cNvSpPr/>
          <p:nvPr/>
        </p:nvSpPr>
        <p:spPr>
          <a:xfrm>
            <a:off x="6062400" y="6541200"/>
            <a:ext cx="3136680" cy="866160"/>
          </a:xfrm>
          <a:prstGeom prst="rect">
            <a:avLst/>
          </a:prstGeom>
          <a:solidFill>
            <a:srgbClr val="ffffff"/>
          </a:solidFill>
          <a:ln>
            <a:noFill/>
          </a:ln>
        </p:spPr>
        <p:style>
          <a:lnRef idx="0"/>
          <a:fillRef idx="0"/>
          <a:effectRef idx="0"/>
          <a:fontRef idx="minor"/>
        </p:style>
        <p:txBody>
          <a:bodyPr lIns="90000" rIns="90000" tIns="45000" bIns="45000" anchor="ctr" anchorCtr="1"/>
          <a:p>
            <a:r>
              <a:rPr b="1" lang="en-AU" sz="1800" spc="-1" strike="noStrike">
                <a:latin typeface="Arial"/>
              </a:rPr>
              <a:t>Terminology:-</a:t>
            </a:r>
            <a:endParaRPr b="0" lang="en-AU" sz="1800" spc="-1" strike="noStrike">
              <a:latin typeface="Arial"/>
            </a:endParaRPr>
          </a:p>
          <a:p>
            <a:r>
              <a:rPr b="0" lang="en-AU" sz="1800" spc="-1" strike="noStrike">
                <a:latin typeface="Arial"/>
              </a:rPr>
              <a:t>Higher High = Higher Peak</a:t>
            </a:r>
            <a:br/>
            <a:r>
              <a:rPr b="0" lang="en-AU" sz="1800" spc="-1" strike="noStrike">
                <a:latin typeface="Arial"/>
              </a:rPr>
              <a:t>Higher Low = Higher Trough</a:t>
            </a:r>
            <a:endParaRPr b="0" lang="en-AU" sz="1800" spc="-1" strike="noStrike">
              <a:latin typeface="Arial"/>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7" name="CustomShape 1"/>
          <p:cNvSpPr/>
          <p:nvPr/>
        </p:nvSpPr>
        <p:spPr>
          <a:xfrm>
            <a:off x="540000" y="985320"/>
            <a:ext cx="9179640" cy="526320"/>
          </a:xfrm>
          <a:prstGeom prst="rect">
            <a:avLst/>
          </a:prstGeom>
          <a:noFill/>
          <a:ln>
            <a:noFill/>
          </a:ln>
        </p:spPr>
        <p:style>
          <a:lnRef idx="0"/>
          <a:fillRef idx="0"/>
          <a:effectRef idx="0"/>
          <a:fontRef idx="minor"/>
        </p:style>
        <p:txBody>
          <a:bodyPr lIns="0" rIns="0" tIns="0" bIns="0" anchor="ctr"/>
          <a:p>
            <a:pPr algn="ctr">
              <a:lnSpc>
                <a:spcPct val="100000"/>
              </a:lnSpc>
            </a:pPr>
            <a:r>
              <a:rPr b="0" i="1" lang="en-AU" sz="3600" spc="-1" strike="noStrike">
                <a:latin typeface="Arial"/>
              </a:rPr>
              <a:t>uptrend</a:t>
            </a:r>
            <a:r>
              <a:rPr b="0" lang="en-AU" sz="3600" spc="-1" strike="noStrike">
                <a:latin typeface="Arial"/>
              </a:rPr>
              <a:t> = Higher Peaks and Troughs</a:t>
            </a:r>
            <a:endParaRPr b="0" lang="en-AU" sz="3600" spc="-1" strike="noStrike">
              <a:latin typeface="Arial"/>
            </a:endParaRPr>
          </a:p>
        </p:txBody>
      </p:sp>
      <p:sp>
        <p:nvSpPr>
          <p:cNvPr id="1088" name="CustomShape 2"/>
          <p:cNvSpPr/>
          <p:nvPr/>
        </p:nvSpPr>
        <p:spPr>
          <a:xfrm>
            <a:off x="6108120" y="1780920"/>
            <a:ext cx="3654720" cy="4493160"/>
          </a:xfrm>
          <a:prstGeom prst="rect">
            <a:avLst/>
          </a:prstGeom>
          <a:noFill/>
          <a:ln>
            <a:noFill/>
          </a:ln>
        </p:spPr>
        <p:style>
          <a:lnRef idx="0"/>
          <a:fillRef idx="0"/>
          <a:effectRef idx="0"/>
          <a:fontRef idx="minor"/>
        </p:style>
        <p:txBody>
          <a:bodyPr lIns="0" rIns="0" tIns="0" bIns="0"/>
          <a:p>
            <a:pPr algn="ctr">
              <a:lnSpc>
                <a:spcPct val="100000"/>
              </a:lnSpc>
              <a:spcAft>
                <a:spcPts val="1417"/>
              </a:spcAft>
            </a:pPr>
            <a:r>
              <a:rPr b="0" i="1" lang="en-AU" sz="4400" spc="-1" strike="noStrike">
                <a:latin typeface="Arial"/>
              </a:rPr>
              <a:t>“</a:t>
            </a:r>
            <a:r>
              <a:rPr b="0" i="1" lang="en-AU" sz="4400" spc="-1" strike="noStrike">
                <a:latin typeface="Arial"/>
              </a:rPr>
              <a:t>The trend is </a:t>
            </a:r>
            <a:br/>
            <a:r>
              <a:rPr b="0" i="1" lang="en-AU" sz="4400" spc="-1" strike="noStrike">
                <a:latin typeface="Arial"/>
              </a:rPr>
              <a:t>your friend”</a:t>
            </a:r>
            <a:endParaRPr b="0" lang="en-AU" sz="4400" spc="-1" strike="noStrike">
              <a:latin typeface="Arial"/>
            </a:endParaRPr>
          </a:p>
          <a:p>
            <a:pPr>
              <a:lnSpc>
                <a:spcPct val="100000"/>
              </a:lnSpc>
            </a:pPr>
            <a:endParaRPr b="0" lang="en-AU" sz="4400" spc="-1" strike="noStrike">
              <a:latin typeface="Arial"/>
            </a:endParaRPr>
          </a:p>
          <a:p>
            <a:pPr>
              <a:lnSpc>
                <a:spcPct val="100000"/>
              </a:lnSpc>
            </a:pPr>
            <a:r>
              <a:rPr b="0" lang="en-AU" sz="3200" spc="-1" strike="noStrike">
                <a:latin typeface="Arial"/>
              </a:rPr>
              <a:t>Once in place, an</a:t>
            </a:r>
            <a:br/>
            <a:r>
              <a:rPr b="1" i="1" lang="en-AU" sz="3200" spc="-1" strike="noStrike">
                <a:latin typeface="Arial"/>
              </a:rPr>
              <a:t>uptrend</a:t>
            </a:r>
            <a:r>
              <a:rPr b="0" lang="en-AU" sz="3200" spc="-1" strike="noStrike">
                <a:latin typeface="Arial"/>
              </a:rPr>
              <a:t> is likely</a:t>
            </a:r>
            <a:br/>
            <a:r>
              <a:rPr b="0" lang="en-AU" sz="3200" spc="-1" strike="noStrike">
                <a:latin typeface="Arial"/>
              </a:rPr>
              <a:t>to continue.</a:t>
            </a:r>
            <a:endParaRPr b="0" lang="en-AU" sz="3200" spc="-1" strike="noStrike">
              <a:latin typeface="Arial"/>
            </a:endParaRPr>
          </a:p>
          <a:p>
            <a:pPr>
              <a:lnSpc>
                <a:spcPct val="100000"/>
              </a:lnSpc>
            </a:pPr>
            <a:r>
              <a:rPr b="0" lang="en-AU" sz="3200" spc="-1" strike="noStrike">
                <a:latin typeface="Arial"/>
              </a:rPr>
              <a:t>Join the trend </a:t>
            </a:r>
            <a:br/>
            <a:r>
              <a:rPr b="0" lang="en-AU" sz="3200" spc="-1" strike="noStrike">
                <a:latin typeface="Arial"/>
              </a:rPr>
              <a:t>until it has finished.</a:t>
            </a:r>
            <a:endParaRPr b="0" lang="en-AU" sz="3200" spc="-1" strike="noStrike">
              <a:latin typeface="Arial"/>
            </a:endParaRPr>
          </a:p>
        </p:txBody>
      </p:sp>
      <p:pic>
        <p:nvPicPr>
          <p:cNvPr id="1089" name="" descr=""/>
          <p:cNvPicPr/>
          <p:nvPr/>
        </p:nvPicPr>
        <p:blipFill>
          <a:blip r:embed="rId1"/>
          <a:stretch/>
        </p:blipFill>
        <p:spPr>
          <a:xfrm>
            <a:off x="1011960" y="2448720"/>
            <a:ext cx="4426200" cy="3531240"/>
          </a:xfrm>
          <a:prstGeom prst="rect">
            <a:avLst/>
          </a:prstGeom>
          <a:ln>
            <a:noFill/>
          </a:ln>
        </p:spPr>
      </p:pic>
      <p:pic>
        <p:nvPicPr>
          <p:cNvPr id="1090" name="" descr=""/>
          <p:cNvPicPr/>
          <p:nvPr/>
        </p:nvPicPr>
        <p:blipFill>
          <a:blip r:embed="rId2"/>
          <a:stretch/>
        </p:blipFill>
        <p:spPr>
          <a:xfrm>
            <a:off x="372600" y="1607400"/>
            <a:ext cx="5349600" cy="4592880"/>
          </a:xfrm>
          <a:prstGeom prst="rect">
            <a:avLst/>
          </a:prstGeom>
          <a:ln>
            <a:noFill/>
          </a:ln>
        </p:spPr>
      </p:pic>
      <p:sp>
        <p:nvSpPr>
          <p:cNvPr id="1091" name="CustomShape 3"/>
          <p:cNvSpPr/>
          <p:nvPr/>
        </p:nvSpPr>
        <p:spPr>
          <a:xfrm>
            <a:off x="3578400" y="6325200"/>
            <a:ext cx="3136680" cy="866160"/>
          </a:xfrm>
          <a:prstGeom prst="rect">
            <a:avLst/>
          </a:prstGeom>
          <a:noFill/>
          <a:ln>
            <a:noFill/>
          </a:ln>
        </p:spPr>
        <p:style>
          <a:lnRef idx="0"/>
          <a:fillRef idx="0"/>
          <a:effectRef idx="0"/>
          <a:fontRef idx="minor"/>
        </p:style>
        <p:txBody>
          <a:bodyPr lIns="90000" rIns="90000" tIns="45000" bIns="45000" anchor="ctr" anchorCtr="1"/>
          <a:p>
            <a:r>
              <a:rPr b="1" lang="en-AU" sz="1800" spc="-1" strike="noStrike">
                <a:latin typeface="Arial"/>
              </a:rPr>
              <a:t>Terminology:-</a:t>
            </a:r>
            <a:endParaRPr b="0" lang="en-AU" sz="1800" spc="-1" strike="noStrike">
              <a:latin typeface="Arial"/>
            </a:endParaRPr>
          </a:p>
          <a:p>
            <a:r>
              <a:rPr b="0" lang="en-AU" sz="1800" spc="-1" strike="noStrike">
                <a:latin typeface="Arial"/>
              </a:rPr>
              <a:t>Higher High = Higher Peak</a:t>
            </a:r>
            <a:br/>
            <a:r>
              <a:rPr b="0" lang="en-AU" sz="1800" spc="-1" strike="noStrike">
                <a:latin typeface="Arial"/>
              </a:rPr>
              <a:t>Higher Low = Higher Trough</a:t>
            </a:r>
            <a:endParaRPr b="0" lang="en-AU" sz="1800" spc="-1" strike="noStrike">
              <a:latin typeface="Arial"/>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2" name="CustomShape 1"/>
          <p:cNvSpPr/>
          <p:nvPr/>
        </p:nvSpPr>
        <p:spPr>
          <a:xfrm>
            <a:off x="540000" y="985320"/>
            <a:ext cx="9179640" cy="526320"/>
          </a:xfrm>
          <a:prstGeom prst="rect">
            <a:avLst/>
          </a:prstGeom>
          <a:noFill/>
          <a:ln>
            <a:noFill/>
          </a:ln>
        </p:spPr>
        <p:style>
          <a:lnRef idx="0"/>
          <a:fillRef idx="0"/>
          <a:effectRef idx="0"/>
          <a:fontRef idx="minor"/>
        </p:style>
        <p:txBody>
          <a:bodyPr lIns="0" rIns="0" tIns="0" bIns="0" anchor="ctr"/>
          <a:p>
            <a:pPr algn="ctr">
              <a:lnSpc>
                <a:spcPct val="100000"/>
              </a:lnSpc>
            </a:pPr>
            <a:r>
              <a:rPr b="1" lang="en-AU" sz="3600" spc="-1" strike="noStrike">
                <a:latin typeface="Arial"/>
              </a:rPr>
              <a:t>Beware the </a:t>
            </a:r>
            <a:r>
              <a:rPr b="1" i="1" lang="en-AU" sz="3600" spc="-1" strike="noStrike">
                <a:latin typeface="Arial"/>
              </a:rPr>
              <a:t>downtrend</a:t>
            </a:r>
            <a:endParaRPr b="0" lang="en-AU" sz="3600" spc="-1" strike="noStrike">
              <a:latin typeface="Arial"/>
            </a:endParaRPr>
          </a:p>
        </p:txBody>
      </p:sp>
      <p:pic>
        <p:nvPicPr>
          <p:cNvPr id="1093" name="" descr=""/>
          <p:cNvPicPr/>
          <p:nvPr/>
        </p:nvPicPr>
        <p:blipFill>
          <a:blip r:embed="rId1"/>
          <a:stretch/>
        </p:blipFill>
        <p:spPr>
          <a:xfrm>
            <a:off x="1033200" y="1507320"/>
            <a:ext cx="8543880" cy="5709240"/>
          </a:xfrm>
          <a:prstGeom prst="rect">
            <a:avLst/>
          </a:prstGeom>
          <a:ln>
            <a:noFill/>
          </a:ln>
        </p:spPr>
      </p:pic>
      <p:sp>
        <p:nvSpPr>
          <p:cNvPr id="1094" name="CustomShape 2"/>
          <p:cNvSpPr/>
          <p:nvPr/>
        </p:nvSpPr>
        <p:spPr>
          <a:xfrm>
            <a:off x="296280" y="4304160"/>
            <a:ext cx="5644080" cy="1457280"/>
          </a:xfrm>
          <a:prstGeom prst="rect">
            <a:avLst/>
          </a:prstGeom>
          <a:solidFill>
            <a:srgbClr val="ffff00"/>
          </a:solidFill>
          <a:ln>
            <a:solidFill>
              <a:srgbClr val="000000"/>
            </a:solidFill>
          </a:ln>
        </p:spPr>
        <p:style>
          <a:lnRef idx="0"/>
          <a:fillRef idx="0"/>
          <a:effectRef idx="0"/>
          <a:fontRef idx="minor"/>
        </p:style>
        <p:txBody>
          <a:bodyPr lIns="90000" rIns="90000" tIns="45000" bIns="45000" anchor="ctr"/>
          <a:p>
            <a:pPr algn="ctr">
              <a:lnSpc>
                <a:spcPct val="100000"/>
              </a:lnSpc>
            </a:pPr>
            <a:r>
              <a:rPr b="1" lang="en-AU" sz="3200" spc="-1" strike="noStrike">
                <a:latin typeface="Arial"/>
              </a:rPr>
              <a:t>Not a good idea to invest</a:t>
            </a:r>
            <a:br/>
            <a:r>
              <a:rPr b="1" lang="en-AU" sz="3200" spc="-1" strike="noStrike">
                <a:latin typeface="Arial"/>
              </a:rPr>
              <a:t>in a </a:t>
            </a:r>
            <a:r>
              <a:rPr b="1" i="1" lang="en-AU" sz="3200" spc="-1" strike="noStrike">
                <a:latin typeface="Arial"/>
              </a:rPr>
              <a:t>down-trending</a:t>
            </a:r>
            <a:r>
              <a:rPr b="1" lang="en-AU" sz="3200" spc="-1" strike="noStrike">
                <a:latin typeface="Arial"/>
              </a:rPr>
              <a:t> stock,</a:t>
            </a:r>
            <a:endParaRPr b="0" lang="en-AU" sz="3200" spc="-1" strike="noStrike">
              <a:latin typeface="Arial"/>
            </a:endParaRPr>
          </a:p>
          <a:p>
            <a:pPr algn="ctr">
              <a:lnSpc>
                <a:spcPct val="100000"/>
              </a:lnSpc>
            </a:pPr>
            <a:r>
              <a:rPr b="1" lang="en-AU" sz="3200" spc="-1" strike="noStrike">
                <a:latin typeface="Arial"/>
              </a:rPr>
              <a:t>until the trend has finished.*</a:t>
            </a:r>
            <a:endParaRPr b="0" lang="en-AU" sz="3200" spc="-1" strike="noStrike">
              <a:latin typeface="Arial"/>
            </a:endParaRPr>
          </a:p>
        </p:txBody>
      </p:sp>
      <p:sp>
        <p:nvSpPr>
          <p:cNvPr id="1095" name="CustomShape 3"/>
          <p:cNvSpPr/>
          <p:nvPr/>
        </p:nvSpPr>
        <p:spPr>
          <a:xfrm>
            <a:off x="1144080" y="6104520"/>
            <a:ext cx="5576760" cy="42984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p>
            <a:pPr algn="ctr">
              <a:lnSpc>
                <a:spcPct val="100000"/>
              </a:lnSpc>
            </a:pPr>
            <a:r>
              <a:rPr b="0" lang="en-AU" sz="2400" spc="-1" strike="noStrike">
                <a:latin typeface="Arial"/>
              </a:rPr>
              <a:t>* based on the principles of Dow Theory</a:t>
            </a:r>
            <a:endParaRPr b="0" lang="en-AU" sz="2400" spc="-1" strike="noStrike">
              <a:latin typeface="Arial"/>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6" name="CustomShape 1"/>
          <p:cNvSpPr/>
          <p:nvPr/>
        </p:nvSpPr>
        <p:spPr>
          <a:xfrm>
            <a:off x="540000" y="985320"/>
            <a:ext cx="9179640" cy="52632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Down Trends</a:t>
            </a:r>
            <a:endParaRPr b="0" lang="en-AU" sz="3600" spc="-1" strike="noStrike">
              <a:latin typeface="Arial"/>
            </a:endParaRPr>
          </a:p>
        </p:txBody>
      </p:sp>
      <p:pic>
        <p:nvPicPr>
          <p:cNvPr id="1097" name="" descr=""/>
          <p:cNvPicPr/>
          <p:nvPr/>
        </p:nvPicPr>
        <p:blipFill>
          <a:blip r:embed="rId1"/>
          <a:stretch/>
        </p:blipFill>
        <p:spPr>
          <a:xfrm>
            <a:off x="560880" y="1579680"/>
            <a:ext cx="8126640" cy="5256720"/>
          </a:xfrm>
          <a:prstGeom prst="rect">
            <a:avLst/>
          </a:prstGeom>
          <a:ln w="36000">
            <a:solidFill>
              <a:srgbClr val="000000"/>
            </a:solidFill>
            <a:round/>
          </a:ln>
        </p:spPr>
      </p:pic>
      <p:sp>
        <p:nvSpPr>
          <p:cNvPr id="1098" name="CustomShape 2"/>
          <p:cNvSpPr/>
          <p:nvPr/>
        </p:nvSpPr>
        <p:spPr>
          <a:xfrm>
            <a:off x="4928760" y="1625040"/>
            <a:ext cx="4697640" cy="1457280"/>
          </a:xfrm>
          <a:prstGeom prst="rect">
            <a:avLst/>
          </a:prstGeom>
          <a:solidFill>
            <a:srgbClr val="ffff00"/>
          </a:solidFill>
          <a:ln>
            <a:solidFill>
              <a:srgbClr val="000000"/>
            </a:solidFill>
          </a:ln>
        </p:spPr>
        <p:style>
          <a:lnRef idx="0"/>
          <a:fillRef idx="0"/>
          <a:effectRef idx="0"/>
          <a:fontRef idx="minor"/>
        </p:style>
        <p:txBody>
          <a:bodyPr lIns="90000" rIns="90000" tIns="45000" bIns="45000" anchor="ctr" anchorCtr="1"/>
          <a:p>
            <a:pPr algn="ctr">
              <a:lnSpc>
                <a:spcPct val="100000"/>
              </a:lnSpc>
            </a:pPr>
            <a:r>
              <a:rPr b="1" lang="en-AU" sz="3200" spc="-1" strike="noStrike">
                <a:latin typeface="Arial"/>
              </a:rPr>
              <a:t>Might you have been </a:t>
            </a:r>
            <a:br/>
            <a:r>
              <a:rPr b="1" lang="en-AU" sz="3200" spc="-1" strike="noStrike">
                <a:latin typeface="Arial"/>
              </a:rPr>
              <a:t>tempted to buy this </a:t>
            </a:r>
            <a:br/>
            <a:r>
              <a:rPr b="1" lang="en-AU" sz="3200" spc="-1" strike="noStrike">
                <a:latin typeface="Arial"/>
              </a:rPr>
              <a:t>(down-trending) stock?</a:t>
            </a:r>
            <a:endParaRPr b="0" lang="en-AU" sz="3200" spc="-1" strike="noStrike">
              <a:latin typeface="Arial"/>
            </a:endParaRPr>
          </a:p>
        </p:txBody>
      </p:sp>
      <p:sp>
        <p:nvSpPr>
          <p:cNvPr id="1099" name="CustomShape 3"/>
          <p:cNvSpPr/>
          <p:nvPr/>
        </p:nvSpPr>
        <p:spPr>
          <a:xfrm>
            <a:off x="814320" y="4286160"/>
            <a:ext cx="3990960" cy="1908360"/>
          </a:xfrm>
          <a:prstGeom prst="rect">
            <a:avLst/>
          </a:prstGeom>
          <a:solidFill>
            <a:srgbClr val="99ffff"/>
          </a:solidFill>
          <a:ln>
            <a:solidFill>
              <a:srgbClr val="000000"/>
            </a:solidFill>
          </a:ln>
        </p:spPr>
        <p:style>
          <a:lnRef idx="0"/>
          <a:fillRef idx="0"/>
          <a:effectRef idx="0"/>
          <a:fontRef idx="minor"/>
        </p:style>
        <p:txBody>
          <a:bodyPr lIns="90000" rIns="90000" tIns="45000" bIns="45000" anchor="ctr" anchorCtr="1"/>
          <a:p>
            <a:pPr algn="ctr">
              <a:lnSpc>
                <a:spcPct val="100000"/>
              </a:lnSpc>
            </a:pPr>
            <a:r>
              <a:rPr b="0" lang="en-AU" sz="2200" spc="-1" strike="noStrike">
                <a:latin typeface="Arial"/>
              </a:rPr>
              <a:t>A weekly line chart of Telstra, 1999-2002 (down 46%).</a:t>
            </a:r>
            <a:endParaRPr b="0" lang="en-AU" sz="2200" spc="-1" strike="noStrike">
              <a:latin typeface="Arial"/>
            </a:endParaRPr>
          </a:p>
          <a:p>
            <a:pPr algn="ctr">
              <a:lnSpc>
                <a:spcPct val="100000"/>
              </a:lnSpc>
            </a:pPr>
            <a:r>
              <a:rPr b="0" lang="en-AU" sz="2200" spc="-1" strike="noStrike">
                <a:latin typeface="Arial"/>
              </a:rPr>
              <a:t>Both government and advisers were recommending to buy each tranche — T1, T2, T3.</a:t>
            </a:r>
            <a:br/>
            <a:r>
              <a:rPr b="0" lang="en-AU" sz="1800" spc="-1" strike="noStrike">
                <a:latin typeface="Arial"/>
              </a:rPr>
              <a:t>(Could argue that was criminal)</a:t>
            </a:r>
            <a:endParaRPr b="0" lang="en-AU" sz="1800" spc="-1" strike="noStrike">
              <a:latin typeface="Arial"/>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0" name="CustomShape 1"/>
          <p:cNvSpPr/>
          <p:nvPr/>
        </p:nvSpPr>
        <p:spPr>
          <a:xfrm>
            <a:off x="504000" y="972000"/>
            <a:ext cx="9071280" cy="663120"/>
          </a:xfrm>
          <a:prstGeom prst="rect">
            <a:avLst/>
          </a:prstGeom>
          <a:noFill/>
          <a:ln>
            <a:noFill/>
          </a:ln>
        </p:spPr>
        <p:style>
          <a:lnRef idx="0"/>
          <a:fillRef idx="0"/>
          <a:effectRef idx="0"/>
          <a:fontRef idx="minor"/>
        </p:style>
      </p:sp>
      <p:sp>
        <p:nvSpPr>
          <p:cNvPr id="1101" name="CustomShape 2"/>
          <p:cNvSpPr/>
          <p:nvPr/>
        </p:nvSpPr>
        <p:spPr>
          <a:xfrm>
            <a:off x="504000" y="1769040"/>
            <a:ext cx="9071280" cy="4384080"/>
          </a:xfrm>
          <a:prstGeom prst="rect">
            <a:avLst/>
          </a:prstGeom>
          <a:noFill/>
          <a:ln>
            <a:noFill/>
          </a:ln>
        </p:spPr>
        <p:style>
          <a:lnRef idx="0"/>
          <a:fillRef idx="0"/>
          <a:effectRef idx="0"/>
          <a:fontRef idx="minor"/>
        </p:style>
        <p:txBody>
          <a:bodyPr lIns="0" rIns="0" tIns="0" bIns="0" anchor="ctr"/>
          <a:p>
            <a:pPr algn="ctr">
              <a:lnSpc>
                <a:spcPct val="100000"/>
              </a:lnSpc>
            </a:pPr>
            <a:r>
              <a:rPr b="0" lang="en-AU" sz="5400" spc="-1" strike="noStrike">
                <a:latin typeface="Arial"/>
              </a:rPr>
              <a:t>These slides can be </a:t>
            </a:r>
            <a:br/>
            <a:r>
              <a:rPr b="0" lang="en-AU" sz="5400" spc="-1" strike="noStrike">
                <a:latin typeface="Arial"/>
              </a:rPr>
              <a:t>emailed to you.</a:t>
            </a:r>
            <a:endParaRPr b="0" lang="en-AU" sz="5400" spc="-1" strike="noStrike">
              <a:latin typeface="Arial"/>
            </a:endParaRPr>
          </a:p>
          <a:p>
            <a:pPr algn="ctr">
              <a:lnSpc>
                <a:spcPct val="100000"/>
              </a:lnSpc>
            </a:pPr>
            <a:endParaRPr b="0" lang="en-AU" sz="5400" spc="-1" strike="noStrike">
              <a:latin typeface="Arial"/>
            </a:endParaRPr>
          </a:p>
          <a:p>
            <a:pPr algn="ctr">
              <a:lnSpc>
                <a:spcPct val="100000"/>
              </a:lnSpc>
            </a:pPr>
            <a:r>
              <a:rPr b="0" lang="en-AU" sz="4800" spc="-1" strike="noStrike">
                <a:latin typeface="Arial"/>
              </a:rPr>
              <a:t>Please leave </a:t>
            </a:r>
            <a:br/>
            <a:r>
              <a:rPr b="0" lang="en-AU" sz="4800" spc="-1" strike="noStrike">
                <a:latin typeface="Arial"/>
              </a:rPr>
              <a:t>your details</a:t>
            </a:r>
            <a:br/>
            <a:r>
              <a:rPr b="0" lang="en-AU" sz="4800" spc="-1" strike="noStrike">
                <a:latin typeface="Arial"/>
              </a:rPr>
              <a:t>(or send us an email).</a:t>
            </a:r>
            <a:endParaRPr b="0" lang="en-AU" sz="4800" spc="-1" strike="noStrike">
              <a:latin typeface="Arial"/>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2" name="CustomShape 1"/>
          <p:cNvSpPr/>
          <p:nvPr/>
        </p:nvSpPr>
        <p:spPr>
          <a:xfrm>
            <a:off x="540000" y="985320"/>
            <a:ext cx="9179640" cy="526320"/>
          </a:xfrm>
          <a:prstGeom prst="rect">
            <a:avLst/>
          </a:prstGeom>
          <a:noFill/>
          <a:ln>
            <a:noFill/>
          </a:ln>
        </p:spPr>
        <p:style>
          <a:lnRef idx="0"/>
          <a:fillRef idx="0"/>
          <a:effectRef idx="0"/>
          <a:fontRef idx="minor"/>
        </p:style>
        <p:txBody>
          <a:bodyPr lIns="0" rIns="0" tIns="0" bIns="0" anchor="ctr"/>
          <a:p>
            <a:pPr algn="ctr">
              <a:lnSpc>
                <a:spcPct val="100000"/>
              </a:lnSpc>
            </a:pPr>
            <a:r>
              <a:rPr b="1" lang="en-AU" sz="3600" spc="-1" strike="noStrike">
                <a:latin typeface="Arial"/>
              </a:rPr>
              <a:t>Price </a:t>
            </a:r>
            <a:r>
              <a:rPr b="1" i="1" lang="en-AU" sz="3600" spc="-1" strike="noStrike">
                <a:latin typeface="Arial"/>
              </a:rPr>
              <a:t>Support</a:t>
            </a:r>
            <a:r>
              <a:rPr b="1" lang="en-AU" sz="3600" spc="-1" strike="noStrike">
                <a:latin typeface="Arial"/>
              </a:rPr>
              <a:t> and </a:t>
            </a:r>
            <a:r>
              <a:rPr b="1" i="1" lang="en-AU" sz="3600" spc="-1" strike="noStrike">
                <a:latin typeface="Arial"/>
              </a:rPr>
              <a:t>Resistance</a:t>
            </a:r>
            <a:endParaRPr b="0" lang="en-AU" sz="3600" spc="-1" strike="noStrike">
              <a:latin typeface="Arial"/>
            </a:endParaRPr>
          </a:p>
        </p:txBody>
      </p:sp>
      <p:pic>
        <p:nvPicPr>
          <p:cNvPr id="1103" name="" descr=""/>
          <p:cNvPicPr/>
          <p:nvPr/>
        </p:nvPicPr>
        <p:blipFill>
          <a:blip r:embed="rId1"/>
          <a:stretch/>
        </p:blipFill>
        <p:spPr>
          <a:xfrm>
            <a:off x="893160" y="1560240"/>
            <a:ext cx="8427960" cy="5589000"/>
          </a:xfrm>
          <a:prstGeom prst="rect">
            <a:avLst/>
          </a:prstGeom>
          <a:ln>
            <a:noFill/>
          </a:ln>
        </p:spPr>
      </p:pic>
      <p:sp>
        <p:nvSpPr>
          <p:cNvPr id="1104" name="CustomShape 2"/>
          <p:cNvSpPr/>
          <p:nvPr/>
        </p:nvSpPr>
        <p:spPr>
          <a:xfrm>
            <a:off x="6660720" y="6003720"/>
            <a:ext cx="2690280" cy="1115280"/>
          </a:xfrm>
          <a:prstGeom prst="rect">
            <a:avLst/>
          </a:prstGeom>
          <a:solidFill>
            <a:srgbClr val="ffff00"/>
          </a:solidFill>
          <a:ln>
            <a:solidFill>
              <a:srgbClr val="000000"/>
            </a:solidFill>
          </a:ln>
        </p:spPr>
        <p:style>
          <a:lnRef idx="0"/>
          <a:fillRef idx="0"/>
          <a:effectRef idx="0"/>
          <a:fontRef idx="minor"/>
        </p:style>
        <p:txBody>
          <a:bodyPr lIns="90000" rIns="90000" tIns="45000" bIns="45000" anchor="ctr" anchorCtr="1"/>
          <a:p>
            <a:pPr algn="ctr">
              <a:lnSpc>
                <a:spcPct val="100000"/>
              </a:lnSpc>
            </a:pPr>
            <a:r>
              <a:rPr b="0" lang="en-AU" sz="1800" spc="-1" strike="noStrike">
                <a:latin typeface="Arial"/>
              </a:rPr>
              <a:t>Note: Sometimes a </a:t>
            </a:r>
            <a:br/>
            <a:r>
              <a:rPr b="0" lang="en-AU" sz="1800" spc="-1" strike="noStrike">
                <a:latin typeface="Arial"/>
              </a:rPr>
              <a:t>“fat pencil” is appropriate</a:t>
            </a:r>
            <a:br/>
            <a:r>
              <a:rPr b="0" lang="en-AU" sz="1800" spc="-1" strike="noStrike">
                <a:latin typeface="Arial"/>
              </a:rPr>
              <a:t>especially on monthly or</a:t>
            </a:r>
            <a:br/>
            <a:r>
              <a:rPr b="0" lang="en-AU" sz="1800" spc="-1" strike="noStrike">
                <a:latin typeface="Arial"/>
              </a:rPr>
              <a:t>weekly price charts.</a:t>
            </a:r>
            <a:endParaRPr b="0" lang="en-AU" sz="1800" spc="-1" strike="noStrike">
              <a:latin typeface="Arial"/>
            </a:endParaRPr>
          </a:p>
        </p:txBody>
      </p:sp>
      <p:sp>
        <p:nvSpPr>
          <p:cNvPr id="1105" name="CustomShape 3"/>
          <p:cNvSpPr/>
          <p:nvPr/>
        </p:nvSpPr>
        <p:spPr>
          <a:xfrm>
            <a:off x="379080" y="2994840"/>
            <a:ext cx="3508920" cy="601920"/>
          </a:xfrm>
          <a:prstGeom prst="rect">
            <a:avLst/>
          </a:prstGeom>
          <a:solidFill>
            <a:srgbClr val="ffff00"/>
          </a:solidFill>
          <a:ln>
            <a:solidFill>
              <a:srgbClr val="000000"/>
            </a:solidFill>
          </a:ln>
        </p:spPr>
        <p:style>
          <a:lnRef idx="0"/>
          <a:fillRef idx="0"/>
          <a:effectRef idx="0"/>
          <a:fontRef idx="minor"/>
        </p:style>
        <p:txBody>
          <a:bodyPr lIns="90000" rIns="90000" tIns="45000" bIns="45000" anchor="ctr" anchorCtr="1"/>
          <a:p>
            <a:pPr algn="ctr">
              <a:lnSpc>
                <a:spcPct val="100000"/>
              </a:lnSpc>
            </a:pPr>
            <a:r>
              <a:rPr b="1" lang="en-AU" sz="3600" spc="-1" strike="noStrike">
                <a:latin typeface="Arial"/>
              </a:rPr>
              <a:t>Resistance line</a:t>
            </a:r>
            <a:endParaRPr b="0" lang="en-AU" sz="3600" spc="-1" strike="noStrike">
              <a:latin typeface="Arial"/>
            </a:endParaRPr>
          </a:p>
        </p:txBody>
      </p:sp>
      <p:sp>
        <p:nvSpPr>
          <p:cNvPr id="1106" name="Line 4"/>
          <p:cNvSpPr/>
          <p:nvPr/>
        </p:nvSpPr>
        <p:spPr>
          <a:xfrm>
            <a:off x="2222640" y="3639240"/>
            <a:ext cx="901440" cy="717120"/>
          </a:xfrm>
          <a:prstGeom prst="line">
            <a:avLst/>
          </a:prstGeom>
          <a:ln w="72000">
            <a:solidFill>
              <a:srgbClr val="ff0000"/>
            </a:solidFill>
            <a:round/>
            <a:tailEnd len="med" type="triangle" w="med"/>
          </a:ln>
        </p:spPr>
        <p:style>
          <a:lnRef idx="0"/>
          <a:fillRef idx="0"/>
          <a:effectRef idx="0"/>
          <a:fontRef idx="minor"/>
        </p:style>
      </p:sp>
      <p:sp>
        <p:nvSpPr>
          <p:cNvPr id="1107" name="CustomShape 5"/>
          <p:cNvSpPr/>
          <p:nvPr/>
        </p:nvSpPr>
        <p:spPr>
          <a:xfrm>
            <a:off x="3490920" y="2218680"/>
            <a:ext cx="3098880" cy="601920"/>
          </a:xfrm>
          <a:prstGeom prst="rect">
            <a:avLst/>
          </a:prstGeom>
          <a:solidFill>
            <a:srgbClr val="ffff00"/>
          </a:solidFill>
          <a:ln>
            <a:solidFill>
              <a:srgbClr val="000000"/>
            </a:solidFill>
          </a:ln>
        </p:spPr>
        <p:style>
          <a:lnRef idx="0"/>
          <a:fillRef idx="0"/>
          <a:effectRef idx="0"/>
          <a:fontRef idx="minor"/>
        </p:style>
        <p:txBody>
          <a:bodyPr lIns="90000" rIns="90000" tIns="45000" bIns="45000" anchor="ctr" anchorCtr="1"/>
          <a:p>
            <a:pPr algn="ctr">
              <a:lnSpc>
                <a:spcPct val="100000"/>
              </a:lnSpc>
            </a:pPr>
            <a:r>
              <a:rPr b="1" lang="en-AU" sz="3600" spc="-1" strike="noStrike">
                <a:latin typeface="Arial"/>
              </a:rPr>
              <a:t>Support lines</a:t>
            </a:r>
            <a:endParaRPr b="0" lang="en-AU" sz="3600" spc="-1" strike="noStrike">
              <a:latin typeface="Arial"/>
            </a:endParaRPr>
          </a:p>
        </p:txBody>
      </p:sp>
      <p:sp>
        <p:nvSpPr>
          <p:cNvPr id="1108" name="Line 6"/>
          <p:cNvSpPr/>
          <p:nvPr/>
        </p:nvSpPr>
        <p:spPr>
          <a:xfrm>
            <a:off x="5295960" y="2882880"/>
            <a:ext cx="1130040" cy="1447920"/>
          </a:xfrm>
          <a:prstGeom prst="line">
            <a:avLst/>
          </a:prstGeom>
          <a:ln w="72000">
            <a:solidFill>
              <a:srgbClr val="008000"/>
            </a:solidFill>
            <a:round/>
            <a:tailEnd len="med" type="triangle" w="med"/>
          </a:ln>
        </p:spPr>
        <p:style>
          <a:lnRef idx="0"/>
          <a:fillRef idx="0"/>
          <a:effectRef idx="0"/>
          <a:fontRef idx="minor"/>
        </p:style>
      </p:sp>
      <p:sp>
        <p:nvSpPr>
          <p:cNvPr id="1109" name="Line 7"/>
          <p:cNvSpPr/>
          <p:nvPr/>
        </p:nvSpPr>
        <p:spPr>
          <a:xfrm>
            <a:off x="4445280" y="2857680"/>
            <a:ext cx="431280" cy="2768400"/>
          </a:xfrm>
          <a:prstGeom prst="line">
            <a:avLst/>
          </a:prstGeom>
          <a:ln w="72000">
            <a:solidFill>
              <a:srgbClr val="008000"/>
            </a:solidFill>
            <a:round/>
            <a:tailEnd len="med" type="triangle" w="med"/>
          </a:ln>
        </p:spPr>
        <p:style>
          <a:lnRef idx="0"/>
          <a:fillRef idx="0"/>
          <a:effectRef idx="0"/>
          <a:fontRef idx="minor"/>
        </p:style>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3" name="CustomShape 1"/>
          <p:cNvSpPr/>
          <p:nvPr/>
        </p:nvSpPr>
        <p:spPr>
          <a:xfrm>
            <a:off x="504000" y="994680"/>
            <a:ext cx="9071280" cy="624960"/>
          </a:xfrm>
          <a:prstGeom prst="rect">
            <a:avLst/>
          </a:prstGeom>
          <a:noFill/>
          <a:ln>
            <a:noFill/>
          </a:ln>
        </p:spPr>
        <p:style>
          <a:lnRef idx="0"/>
          <a:fillRef idx="0"/>
          <a:effectRef idx="0"/>
          <a:fontRef idx="minor"/>
        </p:style>
        <p:txBody>
          <a:bodyPr lIns="0" rIns="0" tIns="0" bIns="0" anchor="ctr"/>
          <a:p>
            <a:pPr algn="ctr">
              <a:lnSpc>
                <a:spcPct val="100000"/>
              </a:lnSpc>
            </a:pPr>
            <a:r>
              <a:rPr b="0" lang="en-AU" sz="4400" spc="-1" strike="noStrike">
                <a:latin typeface="Arial"/>
              </a:rPr>
              <a:t>Technical Analysis is very useful!</a:t>
            </a:r>
            <a:endParaRPr b="0" lang="en-AU" sz="4400" spc="-1" strike="noStrike">
              <a:latin typeface="Arial"/>
            </a:endParaRPr>
          </a:p>
        </p:txBody>
      </p:sp>
      <p:sp>
        <p:nvSpPr>
          <p:cNvPr id="1034" name="CustomShape 2"/>
          <p:cNvSpPr/>
          <p:nvPr/>
        </p:nvSpPr>
        <p:spPr>
          <a:xfrm>
            <a:off x="504000" y="1769040"/>
            <a:ext cx="9071280" cy="4989240"/>
          </a:xfrm>
          <a:prstGeom prst="rect">
            <a:avLst/>
          </a:prstGeom>
          <a:noFill/>
          <a:ln>
            <a:noFill/>
          </a:ln>
        </p:spPr>
        <p:style>
          <a:lnRef idx="0"/>
          <a:fillRef idx="0"/>
          <a:effectRef idx="0"/>
          <a:fontRef idx="minor"/>
        </p:style>
        <p:txBody>
          <a:bodyPr lIns="0" rIns="0" tIns="0" bIns="0" anchor="ctr"/>
          <a:p>
            <a:pPr algn="ctr">
              <a:lnSpc>
                <a:spcPct val="100000"/>
              </a:lnSpc>
              <a:spcAft>
                <a:spcPts val="2268"/>
              </a:spcAft>
            </a:pPr>
            <a:r>
              <a:rPr b="0" lang="en-AU" sz="4000" spc="-1" strike="noStrike">
                <a:latin typeface="Arial"/>
              </a:rPr>
              <a:t>Financial market price charts</a:t>
            </a:r>
            <a:br/>
            <a:r>
              <a:rPr b="0" lang="en-AU" sz="4000" spc="-1" strike="noStrike">
                <a:latin typeface="Arial"/>
              </a:rPr>
              <a:t>summarise the underlying</a:t>
            </a:r>
            <a:br/>
            <a:r>
              <a:rPr b="0" lang="en-AU" sz="4000" spc="-1" strike="noStrike">
                <a:latin typeface="Arial"/>
              </a:rPr>
              <a:t>opinions and emotions</a:t>
            </a:r>
            <a:br/>
            <a:r>
              <a:rPr b="0" lang="en-AU" sz="4000" spc="-1" strike="noStrike">
                <a:latin typeface="Arial"/>
              </a:rPr>
              <a:t>of market participants.</a:t>
            </a:r>
            <a:endParaRPr b="0" lang="en-AU" sz="4000" spc="-1" strike="noStrike">
              <a:latin typeface="Arial"/>
            </a:endParaRPr>
          </a:p>
          <a:p>
            <a:pPr algn="ctr">
              <a:lnSpc>
                <a:spcPct val="100000"/>
              </a:lnSpc>
              <a:spcAft>
                <a:spcPts val="2268"/>
              </a:spcAft>
            </a:pPr>
            <a:r>
              <a:rPr b="0" lang="en-AU" sz="4000" spc="-1" strike="noStrike">
                <a:latin typeface="Arial"/>
              </a:rPr>
              <a:t>Every chart tells a story.</a:t>
            </a:r>
            <a:endParaRPr b="0" lang="en-AU" sz="4000" spc="-1" strike="noStrike">
              <a:latin typeface="Arial"/>
            </a:endParaRPr>
          </a:p>
          <a:p>
            <a:pPr algn="ctr">
              <a:lnSpc>
                <a:spcPct val="100000"/>
              </a:lnSpc>
              <a:spcAft>
                <a:spcPts val="2268"/>
              </a:spcAft>
            </a:pPr>
            <a:r>
              <a:rPr b="0" lang="en-AU" sz="4000" spc="-1" strike="noStrike">
                <a:latin typeface="Arial"/>
              </a:rPr>
              <a:t>It pays to understand the </a:t>
            </a:r>
            <a:br/>
            <a:r>
              <a:rPr b="0" lang="en-AU" sz="4000" spc="-1" strike="noStrike">
                <a:latin typeface="Arial"/>
              </a:rPr>
              <a:t>stories in the price charts.</a:t>
            </a:r>
            <a:endParaRPr b="0" lang="en-AU" sz="4000" spc="-1" strike="noStrike">
              <a:latin typeface="Arial"/>
            </a:endParaRPr>
          </a:p>
        </p:txBody>
      </p:sp>
      <p:pic>
        <p:nvPicPr>
          <p:cNvPr id="1035" name="" descr=""/>
          <p:cNvPicPr/>
          <p:nvPr/>
        </p:nvPicPr>
        <p:blipFill>
          <a:blip r:embed="rId1"/>
          <a:stretch/>
        </p:blipFill>
        <p:spPr>
          <a:xfrm>
            <a:off x="406800" y="5352840"/>
            <a:ext cx="1065960" cy="1065960"/>
          </a:xfrm>
          <a:prstGeom prst="rect">
            <a:avLst/>
          </a:prstGeom>
          <a:ln>
            <a:noFill/>
          </a:ln>
        </p:spPr>
      </p:pic>
      <p:pic>
        <p:nvPicPr>
          <p:cNvPr id="1036" name="" descr=""/>
          <p:cNvPicPr/>
          <p:nvPr/>
        </p:nvPicPr>
        <p:blipFill>
          <a:blip r:embed="rId2"/>
          <a:stretch/>
        </p:blipFill>
        <p:spPr>
          <a:xfrm>
            <a:off x="8311320" y="4414680"/>
            <a:ext cx="1498680" cy="127584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0" name="CustomShape 1"/>
          <p:cNvSpPr/>
          <p:nvPr/>
        </p:nvSpPr>
        <p:spPr>
          <a:xfrm>
            <a:off x="540000" y="985320"/>
            <a:ext cx="9179640" cy="52632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Price </a:t>
            </a:r>
            <a:r>
              <a:rPr b="0" i="1" lang="en-AU" sz="3600" spc="-1" strike="noStrike">
                <a:latin typeface="Arial"/>
              </a:rPr>
              <a:t>resistance</a:t>
            </a:r>
            <a:r>
              <a:rPr b="0" lang="en-AU" sz="3600" spc="-1" strike="noStrike">
                <a:latin typeface="Arial"/>
              </a:rPr>
              <a:t> — </a:t>
            </a:r>
            <a:r>
              <a:rPr b="1" lang="en-AU" sz="3600" spc="-1" strike="noStrike">
                <a:latin typeface="Arial"/>
              </a:rPr>
              <a:t>HOW SO?</a:t>
            </a:r>
            <a:endParaRPr b="0" lang="en-AU" sz="3600" spc="-1" strike="noStrike">
              <a:latin typeface="Arial"/>
            </a:endParaRPr>
          </a:p>
        </p:txBody>
      </p:sp>
      <p:pic>
        <p:nvPicPr>
          <p:cNvPr id="1111" name="" descr=""/>
          <p:cNvPicPr/>
          <p:nvPr/>
        </p:nvPicPr>
        <p:blipFill>
          <a:blip r:embed="rId1"/>
          <a:stretch/>
        </p:blipFill>
        <p:spPr>
          <a:xfrm>
            <a:off x="893160" y="1560240"/>
            <a:ext cx="8427960" cy="5654520"/>
          </a:xfrm>
          <a:prstGeom prst="rect">
            <a:avLst/>
          </a:prstGeom>
          <a:ln>
            <a:noFill/>
          </a:ln>
        </p:spPr>
      </p:pic>
      <p:sp>
        <p:nvSpPr>
          <p:cNvPr id="1112" name="CustomShape 2"/>
          <p:cNvSpPr/>
          <p:nvPr/>
        </p:nvSpPr>
        <p:spPr>
          <a:xfrm>
            <a:off x="2308320" y="5913360"/>
            <a:ext cx="3508920" cy="601920"/>
          </a:xfrm>
          <a:prstGeom prst="rect">
            <a:avLst/>
          </a:prstGeom>
          <a:solidFill>
            <a:srgbClr val="ffff00"/>
          </a:solidFill>
          <a:ln>
            <a:solidFill>
              <a:srgbClr val="000000"/>
            </a:solidFill>
          </a:ln>
        </p:spPr>
        <p:style>
          <a:lnRef idx="0"/>
          <a:fillRef idx="0"/>
          <a:effectRef idx="0"/>
          <a:fontRef idx="minor"/>
        </p:style>
        <p:txBody>
          <a:bodyPr lIns="90000" rIns="90000" tIns="45000" bIns="45000" anchor="ctr" anchorCtr="1"/>
          <a:p>
            <a:pPr algn="ctr">
              <a:lnSpc>
                <a:spcPct val="100000"/>
              </a:lnSpc>
            </a:pPr>
            <a:r>
              <a:rPr b="1" lang="en-AU" sz="3600" spc="-1" strike="noStrike">
                <a:latin typeface="Arial"/>
              </a:rPr>
              <a:t>Resistance line</a:t>
            </a:r>
            <a:endParaRPr b="0" lang="en-AU" sz="3600" spc="-1" strike="noStrike">
              <a:latin typeface="Arial"/>
            </a:endParaRPr>
          </a:p>
        </p:txBody>
      </p:sp>
      <p:sp>
        <p:nvSpPr>
          <p:cNvPr id="1113" name="Line 3"/>
          <p:cNvSpPr/>
          <p:nvPr/>
        </p:nvSpPr>
        <p:spPr>
          <a:xfrm flipH="1" flipV="1">
            <a:off x="3797640" y="4408560"/>
            <a:ext cx="732960" cy="1416240"/>
          </a:xfrm>
          <a:prstGeom prst="line">
            <a:avLst/>
          </a:prstGeom>
          <a:ln w="72000">
            <a:solidFill>
              <a:srgbClr val="ff0000"/>
            </a:solidFill>
            <a:round/>
            <a:tailEnd len="med" type="triangle" w="med"/>
          </a:ln>
        </p:spPr>
        <p:style>
          <a:lnRef idx="0"/>
          <a:fillRef idx="0"/>
          <a:effectRef idx="0"/>
          <a:fontRef idx="minor"/>
        </p:style>
      </p:sp>
      <p:sp>
        <p:nvSpPr>
          <p:cNvPr id="1114" name="CustomShape 4"/>
          <p:cNvSpPr/>
          <p:nvPr/>
        </p:nvSpPr>
        <p:spPr>
          <a:xfrm>
            <a:off x="5312160" y="4100400"/>
            <a:ext cx="4371120" cy="122400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nchorCtr="1"/>
          <a:p>
            <a:pPr algn="ctr">
              <a:lnSpc>
                <a:spcPct val="100000"/>
              </a:lnSpc>
            </a:pPr>
            <a:r>
              <a:rPr b="1" lang="en-AU" sz="2600" spc="-1" strike="noStrike">
                <a:latin typeface="Arial"/>
              </a:rPr>
              <a:t>Remember:</a:t>
            </a:r>
            <a:endParaRPr b="0" lang="en-AU" sz="2600" spc="-1" strike="noStrike">
              <a:latin typeface="Arial"/>
            </a:endParaRPr>
          </a:p>
          <a:p>
            <a:pPr algn="ctr">
              <a:lnSpc>
                <a:spcPct val="100000"/>
              </a:lnSpc>
            </a:pPr>
            <a:r>
              <a:rPr b="1" lang="en-AU" sz="2600" spc="-1" strike="noStrike">
                <a:latin typeface="Arial"/>
              </a:rPr>
              <a:t>There is no point trying to argue with “Mr. Market”!</a:t>
            </a:r>
            <a:endParaRPr b="0" lang="en-AU" sz="2600" spc="-1" strike="noStrike">
              <a:latin typeface="Arial"/>
            </a:endParaRPr>
          </a:p>
        </p:txBody>
      </p:sp>
      <p:sp>
        <p:nvSpPr>
          <p:cNvPr id="1115" name="CustomShape 5"/>
          <p:cNvSpPr/>
          <p:nvPr/>
        </p:nvSpPr>
        <p:spPr>
          <a:xfrm>
            <a:off x="5031000" y="5498640"/>
            <a:ext cx="695880" cy="346320"/>
          </a:xfrm>
          <a:prstGeom prst="rect">
            <a:avLst/>
          </a:prstGeom>
          <a:solidFill>
            <a:srgbClr val="ffffff"/>
          </a:solidFill>
          <a:ln>
            <a:noFill/>
          </a:ln>
        </p:spPr>
        <p:style>
          <a:lnRef idx="0"/>
          <a:fillRef idx="0"/>
          <a:effectRef idx="0"/>
          <a:fontRef idx="minor"/>
        </p:style>
        <p:txBody>
          <a:bodyPr lIns="90000" rIns="90000" tIns="45000" bIns="45000" anchor="ctr" anchorCtr="1"/>
          <a:p>
            <a:pPr algn="ctr">
              <a:lnSpc>
                <a:spcPct val="100000"/>
              </a:lnSpc>
            </a:pPr>
            <a:r>
              <a:rPr b="0" lang="en-AU" sz="1800" spc="-1" strike="noStrike">
                <a:latin typeface="Arial"/>
              </a:rPr>
              <a:t>$23</a:t>
            </a:r>
            <a:endParaRPr b="0" lang="en-AU" sz="1800" spc="-1" strike="noStrike">
              <a:latin typeface="Arial"/>
            </a:endParaRPr>
          </a:p>
        </p:txBody>
      </p:sp>
      <p:sp>
        <p:nvSpPr>
          <p:cNvPr id="1116" name="CustomShape 6"/>
          <p:cNvSpPr/>
          <p:nvPr/>
        </p:nvSpPr>
        <p:spPr>
          <a:xfrm>
            <a:off x="1441080" y="4314240"/>
            <a:ext cx="695880" cy="346320"/>
          </a:xfrm>
          <a:prstGeom prst="rect">
            <a:avLst/>
          </a:prstGeom>
          <a:solidFill>
            <a:srgbClr val="ffffff"/>
          </a:solidFill>
          <a:ln>
            <a:noFill/>
          </a:ln>
        </p:spPr>
        <p:style>
          <a:lnRef idx="0"/>
          <a:fillRef idx="0"/>
          <a:effectRef idx="0"/>
          <a:fontRef idx="minor"/>
        </p:style>
        <p:txBody>
          <a:bodyPr lIns="90000" rIns="90000" tIns="45000" bIns="45000" anchor="ctr" anchorCtr="1"/>
          <a:p>
            <a:pPr algn="ctr">
              <a:lnSpc>
                <a:spcPct val="100000"/>
              </a:lnSpc>
            </a:pPr>
            <a:r>
              <a:rPr b="0" lang="en-AU" sz="1800" spc="-1" strike="noStrike">
                <a:latin typeface="Arial"/>
              </a:rPr>
              <a:t>$30</a:t>
            </a:r>
            <a:endParaRPr b="0" lang="en-AU" sz="1800" spc="-1" strike="noStrike">
              <a:latin typeface="Arial"/>
            </a:endParaRPr>
          </a:p>
        </p:txBody>
      </p:sp>
      <p:sp>
        <p:nvSpPr>
          <p:cNvPr id="1117" name="CustomShape 7"/>
          <p:cNvSpPr/>
          <p:nvPr/>
        </p:nvSpPr>
        <p:spPr>
          <a:xfrm>
            <a:off x="928080" y="5474880"/>
            <a:ext cx="695880" cy="346320"/>
          </a:xfrm>
          <a:prstGeom prst="rect">
            <a:avLst/>
          </a:prstGeom>
          <a:solidFill>
            <a:srgbClr val="ffffff"/>
          </a:solidFill>
          <a:ln>
            <a:noFill/>
          </a:ln>
        </p:spPr>
        <p:style>
          <a:lnRef idx="0"/>
          <a:fillRef idx="0"/>
          <a:effectRef idx="0"/>
          <a:fontRef idx="minor"/>
        </p:style>
        <p:txBody>
          <a:bodyPr lIns="90000" rIns="90000" tIns="45000" bIns="45000" anchor="ctr" anchorCtr="1"/>
          <a:p>
            <a:pPr algn="ctr">
              <a:lnSpc>
                <a:spcPct val="100000"/>
              </a:lnSpc>
            </a:pPr>
            <a:r>
              <a:rPr b="0" lang="en-AU" sz="1800" spc="-1" strike="noStrike">
                <a:latin typeface="Arial"/>
              </a:rPr>
              <a:t>$23</a:t>
            </a:r>
            <a:endParaRPr b="0" lang="en-AU" sz="1800" spc="-1" strike="noStrike">
              <a:latin typeface="Arial"/>
            </a:endParaRPr>
          </a:p>
        </p:txBody>
      </p:sp>
      <p:sp>
        <p:nvSpPr>
          <p:cNvPr id="1118" name="CustomShape 8"/>
          <p:cNvSpPr/>
          <p:nvPr/>
        </p:nvSpPr>
        <p:spPr>
          <a:xfrm>
            <a:off x="977040" y="3944520"/>
            <a:ext cx="4456800" cy="1916640"/>
          </a:xfrm>
          <a:prstGeom prst="ellipse">
            <a:avLst/>
          </a:prstGeom>
          <a:noFill/>
          <a:ln cap="rnd" w="36000">
            <a:solidFill>
              <a:srgbClr val="ff3333"/>
            </a:solidFill>
            <a:custDash>
              <a:ds d="200000" sp="200000"/>
              <a:ds d="100000" sp="200000"/>
              <a:ds d="100000" sp="200000"/>
            </a:custDash>
            <a:round/>
          </a:ln>
        </p:spPr>
        <p:style>
          <a:lnRef idx="0"/>
          <a:fillRef idx="0"/>
          <a:effectRef idx="0"/>
          <a:fontRef idx="minor"/>
        </p:style>
      </p:sp>
      <p:sp>
        <p:nvSpPr>
          <p:cNvPr id="1119" name="CustomShape 9"/>
          <p:cNvSpPr/>
          <p:nvPr/>
        </p:nvSpPr>
        <p:spPr>
          <a:xfrm>
            <a:off x="288720" y="1827720"/>
            <a:ext cx="4145040" cy="2349360"/>
          </a:xfrm>
          <a:prstGeom prst="rect">
            <a:avLst/>
          </a:prstGeom>
          <a:solidFill>
            <a:srgbClr val="ffff00"/>
          </a:solidFill>
          <a:ln>
            <a:solidFill>
              <a:srgbClr val="000000"/>
            </a:solidFill>
          </a:ln>
        </p:spPr>
        <p:style>
          <a:lnRef idx="0"/>
          <a:fillRef idx="0"/>
          <a:effectRef idx="0"/>
          <a:fontRef idx="minor"/>
        </p:style>
        <p:txBody>
          <a:bodyPr lIns="90000" rIns="90000" tIns="45000" bIns="45000" anchor="ctr" anchorCtr="1"/>
          <a:p>
            <a:pPr algn="ctr">
              <a:lnSpc>
                <a:spcPct val="100000"/>
              </a:lnSpc>
            </a:pPr>
            <a:r>
              <a:rPr b="1" lang="en-AU" sz="2600" spc="-1" strike="noStrike">
                <a:latin typeface="Arial"/>
              </a:rPr>
              <a:t>In 2006, the majority of</a:t>
            </a:r>
            <a:br/>
            <a:r>
              <a:rPr b="1" lang="en-AU" sz="2600" spc="-1" strike="noStrike">
                <a:latin typeface="Arial"/>
              </a:rPr>
              <a:t>market participants </a:t>
            </a:r>
            <a:br/>
            <a:r>
              <a:rPr b="1" lang="en-AU" sz="2600" spc="-1" strike="noStrike">
                <a:latin typeface="Arial"/>
              </a:rPr>
              <a:t>had an opinion:</a:t>
            </a:r>
            <a:endParaRPr b="0" lang="en-AU" sz="2600" spc="-1" strike="noStrike">
              <a:latin typeface="Arial"/>
            </a:endParaRPr>
          </a:p>
          <a:p>
            <a:pPr algn="ctr">
              <a:lnSpc>
                <a:spcPct val="100000"/>
              </a:lnSpc>
            </a:pPr>
            <a:r>
              <a:rPr b="1" i="1" lang="en-AU" sz="2600" spc="-1" strike="noStrike">
                <a:latin typeface="Arial"/>
              </a:rPr>
              <a:t>“</a:t>
            </a:r>
            <a:r>
              <a:rPr b="1" i="1" lang="en-AU" sz="2600" spc="-1" strike="noStrike">
                <a:latin typeface="Arial"/>
              </a:rPr>
              <a:t>BHP is worth more than $23; but not worth more than about $31”</a:t>
            </a:r>
            <a:endParaRPr b="0" lang="en-AU" sz="2600" spc="-1" strike="noStrike">
              <a:latin typeface="Arial"/>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0" name="CustomShape 1"/>
          <p:cNvSpPr/>
          <p:nvPr/>
        </p:nvSpPr>
        <p:spPr>
          <a:xfrm>
            <a:off x="540000" y="985320"/>
            <a:ext cx="9179640" cy="52632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Price </a:t>
            </a:r>
            <a:r>
              <a:rPr b="0" i="1" lang="en-AU" sz="3600" spc="-1" strike="noStrike">
                <a:latin typeface="Arial"/>
              </a:rPr>
              <a:t>support</a:t>
            </a:r>
            <a:r>
              <a:rPr b="0" lang="en-AU" sz="3600" spc="-1" strike="noStrike">
                <a:latin typeface="Arial"/>
              </a:rPr>
              <a:t> — </a:t>
            </a:r>
            <a:r>
              <a:rPr b="1" lang="en-AU" sz="3600" spc="-1" strike="noStrike">
                <a:latin typeface="Arial"/>
              </a:rPr>
              <a:t>HOW SO?</a:t>
            </a:r>
            <a:endParaRPr b="0" lang="en-AU" sz="3600" spc="-1" strike="noStrike">
              <a:latin typeface="Arial"/>
            </a:endParaRPr>
          </a:p>
        </p:txBody>
      </p:sp>
      <p:pic>
        <p:nvPicPr>
          <p:cNvPr id="1121" name="" descr=""/>
          <p:cNvPicPr/>
          <p:nvPr/>
        </p:nvPicPr>
        <p:blipFill>
          <a:blip r:embed="rId1"/>
          <a:stretch/>
        </p:blipFill>
        <p:spPr>
          <a:xfrm>
            <a:off x="893160" y="1560240"/>
            <a:ext cx="8427960" cy="5654520"/>
          </a:xfrm>
          <a:prstGeom prst="rect">
            <a:avLst/>
          </a:prstGeom>
          <a:ln>
            <a:noFill/>
          </a:ln>
        </p:spPr>
      </p:pic>
      <p:sp>
        <p:nvSpPr>
          <p:cNvPr id="1122" name="CustomShape 2"/>
          <p:cNvSpPr/>
          <p:nvPr/>
        </p:nvSpPr>
        <p:spPr>
          <a:xfrm>
            <a:off x="2519640" y="5924160"/>
            <a:ext cx="3223800" cy="601920"/>
          </a:xfrm>
          <a:prstGeom prst="rect">
            <a:avLst/>
          </a:prstGeom>
          <a:solidFill>
            <a:srgbClr val="ffff00"/>
          </a:solidFill>
          <a:ln>
            <a:solidFill>
              <a:srgbClr val="000000"/>
            </a:solidFill>
          </a:ln>
        </p:spPr>
        <p:style>
          <a:lnRef idx="0"/>
          <a:fillRef idx="0"/>
          <a:effectRef idx="0"/>
          <a:fontRef idx="minor"/>
        </p:style>
        <p:txBody>
          <a:bodyPr lIns="90000" rIns="90000" tIns="45000" bIns="45000" anchor="ctr" anchorCtr="1"/>
          <a:p>
            <a:pPr algn="ctr">
              <a:lnSpc>
                <a:spcPct val="100000"/>
              </a:lnSpc>
            </a:pPr>
            <a:r>
              <a:rPr b="1" lang="en-AU" sz="3600" spc="-1" strike="noStrike">
                <a:latin typeface="Arial"/>
              </a:rPr>
              <a:t> </a:t>
            </a:r>
            <a:r>
              <a:rPr b="1" lang="en-AU" sz="3600" spc="-1" strike="noStrike">
                <a:latin typeface="Arial"/>
              </a:rPr>
              <a:t>Support line  </a:t>
            </a:r>
            <a:endParaRPr b="0" lang="en-AU" sz="3600" spc="-1" strike="noStrike">
              <a:latin typeface="Arial"/>
            </a:endParaRPr>
          </a:p>
        </p:txBody>
      </p:sp>
      <p:sp>
        <p:nvSpPr>
          <p:cNvPr id="1123" name="Line 3"/>
          <p:cNvSpPr/>
          <p:nvPr/>
        </p:nvSpPr>
        <p:spPr>
          <a:xfrm flipV="1">
            <a:off x="4396320" y="4408560"/>
            <a:ext cx="1086840" cy="1514160"/>
          </a:xfrm>
          <a:prstGeom prst="line">
            <a:avLst/>
          </a:prstGeom>
          <a:ln w="72000">
            <a:solidFill>
              <a:srgbClr val="009900"/>
            </a:solidFill>
            <a:round/>
            <a:tailEnd len="med" type="triangle" w="med"/>
          </a:ln>
        </p:spPr>
        <p:style>
          <a:lnRef idx="0"/>
          <a:fillRef idx="0"/>
          <a:effectRef idx="0"/>
          <a:fontRef idx="minor"/>
        </p:style>
      </p:sp>
      <p:sp>
        <p:nvSpPr>
          <p:cNvPr id="1124" name="CustomShape 4"/>
          <p:cNvSpPr/>
          <p:nvPr/>
        </p:nvSpPr>
        <p:spPr>
          <a:xfrm>
            <a:off x="432720" y="2528280"/>
            <a:ext cx="3961800" cy="1596240"/>
          </a:xfrm>
          <a:prstGeom prst="rect">
            <a:avLst/>
          </a:prstGeom>
          <a:solidFill>
            <a:srgbClr val="ffff00"/>
          </a:solidFill>
          <a:ln>
            <a:solidFill>
              <a:srgbClr val="000000"/>
            </a:solidFill>
          </a:ln>
        </p:spPr>
        <p:style>
          <a:lnRef idx="0"/>
          <a:fillRef idx="0"/>
          <a:effectRef idx="0"/>
          <a:fontRef idx="minor"/>
        </p:style>
        <p:txBody>
          <a:bodyPr lIns="90000" rIns="90000" tIns="45000" bIns="45000" anchor="ctr" anchorCtr="1"/>
          <a:p>
            <a:pPr algn="ctr">
              <a:lnSpc>
                <a:spcPct val="100000"/>
              </a:lnSpc>
            </a:pPr>
            <a:r>
              <a:rPr b="1" lang="en-AU" sz="2600" spc="-1" strike="noStrike">
                <a:latin typeface="Arial"/>
              </a:rPr>
              <a:t>From April 2007, their opinions changed:</a:t>
            </a:r>
            <a:endParaRPr b="0" lang="en-AU" sz="2600" spc="-1" strike="noStrike">
              <a:latin typeface="Arial"/>
            </a:endParaRPr>
          </a:p>
          <a:p>
            <a:pPr algn="ctr">
              <a:lnSpc>
                <a:spcPct val="100000"/>
              </a:lnSpc>
            </a:pPr>
            <a:r>
              <a:rPr b="1" i="1" lang="en-AU" sz="2600" spc="-1" strike="noStrike">
                <a:latin typeface="Arial"/>
              </a:rPr>
              <a:t>“</a:t>
            </a:r>
            <a:r>
              <a:rPr b="1" i="1" lang="en-AU" sz="2600" spc="-1" strike="noStrike">
                <a:latin typeface="Arial"/>
              </a:rPr>
              <a:t>BHP is now worth more  than $30”</a:t>
            </a:r>
            <a:endParaRPr b="0" lang="en-AU" sz="2600" spc="-1" strike="noStrike">
              <a:latin typeface="Arial"/>
            </a:endParaRPr>
          </a:p>
        </p:txBody>
      </p:sp>
      <p:sp>
        <p:nvSpPr>
          <p:cNvPr id="1125" name="CustomShape 5"/>
          <p:cNvSpPr/>
          <p:nvPr/>
        </p:nvSpPr>
        <p:spPr>
          <a:xfrm>
            <a:off x="5031000" y="5498640"/>
            <a:ext cx="695880" cy="346320"/>
          </a:xfrm>
          <a:prstGeom prst="rect">
            <a:avLst/>
          </a:prstGeom>
          <a:solidFill>
            <a:srgbClr val="ffffff"/>
          </a:solidFill>
          <a:ln>
            <a:noFill/>
          </a:ln>
        </p:spPr>
        <p:style>
          <a:lnRef idx="0"/>
          <a:fillRef idx="0"/>
          <a:effectRef idx="0"/>
          <a:fontRef idx="minor"/>
        </p:style>
        <p:txBody>
          <a:bodyPr lIns="90000" rIns="90000" tIns="45000" bIns="45000" anchor="ctr" anchorCtr="1"/>
          <a:p>
            <a:pPr algn="ctr">
              <a:lnSpc>
                <a:spcPct val="100000"/>
              </a:lnSpc>
            </a:pPr>
            <a:r>
              <a:rPr b="0" lang="en-AU" sz="1800" spc="-1" strike="noStrike">
                <a:latin typeface="Arial"/>
              </a:rPr>
              <a:t>$23</a:t>
            </a:r>
            <a:endParaRPr b="0" lang="en-AU" sz="1800" spc="-1" strike="noStrike">
              <a:latin typeface="Arial"/>
            </a:endParaRPr>
          </a:p>
        </p:txBody>
      </p:sp>
      <p:sp>
        <p:nvSpPr>
          <p:cNvPr id="1126" name="CustomShape 6"/>
          <p:cNvSpPr/>
          <p:nvPr/>
        </p:nvSpPr>
        <p:spPr>
          <a:xfrm>
            <a:off x="1441080" y="4314240"/>
            <a:ext cx="695880" cy="346320"/>
          </a:xfrm>
          <a:prstGeom prst="rect">
            <a:avLst/>
          </a:prstGeom>
          <a:solidFill>
            <a:srgbClr val="ffffff"/>
          </a:solidFill>
          <a:ln>
            <a:noFill/>
          </a:ln>
        </p:spPr>
        <p:style>
          <a:lnRef idx="0"/>
          <a:fillRef idx="0"/>
          <a:effectRef idx="0"/>
          <a:fontRef idx="minor"/>
        </p:style>
        <p:txBody>
          <a:bodyPr lIns="90000" rIns="90000" tIns="45000" bIns="45000" anchor="ctr" anchorCtr="1"/>
          <a:p>
            <a:pPr algn="ctr">
              <a:lnSpc>
                <a:spcPct val="100000"/>
              </a:lnSpc>
            </a:pPr>
            <a:r>
              <a:rPr b="0" lang="en-AU" sz="1800" spc="-1" strike="noStrike">
                <a:latin typeface="Arial"/>
              </a:rPr>
              <a:t>$30</a:t>
            </a:r>
            <a:endParaRPr b="0" lang="en-AU" sz="1800" spc="-1" strike="noStrike">
              <a:latin typeface="Arial"/>
            </a:endParaRPr>
          </a:p>
        </p:txBody>
      </p:sp>
      <p:sp>
        <p:nvSpPr>
          <p:cNvPr id="1127" name="CustomShape 7"/>
          <p:cNvSpPr/>
          <p:nvPr/>
        </p:nvSpPr>
        <p:spPr>
          <a:xfrm>
            <a:off x="928080" y="5474880"/>
            <a:ext cx="695880" cy="346320"/>
          </a:xfrm>
          <a:prstGeom prst="rect">
            <a:avLst/>
          </a:prstGeom>
          <a:solidFill>
            <a:srgbClr val="ffffff"/>
          </a:solidFill>
          <a:ln>
            <a:noFill/>
          </a:ln>
        </p:spPr>
        <p:style>
          <a:lnRef idx="0"/>
          <a:fillRef idx="0"/>
          <a:effectRef idx="0"/>
          <a:fontRef idx="minor"/>
        </p:style>
        <p:txBody>
          <a:bodyPr lIns="90000" rIns="90000" tIns="45000" bIns="45000" anchor="ctr" anchorCtr="1"/>
          <a:p>
            <a:pPr algn="ctr">
              <a:lnSpc>
                <a:spcPct val="100000"/>
              </a:lnSpc>
            </a:pPr>
            <a:r>
              <a:rPr b="0" lang="en-AU" sz="1800" spc="-1" strike="noStrike">
                <a:latin typeface="Arial"/>
              </a:rPr>
              <a:t>$23</a:t>
            </a:r>
            <a:endParaRPr b="0" lang="en-AU" sz="1800" spc="-1" strike="noStrike">
              <a:latin typeface="Arial"/>
            </a:endParaRPr>
          </a:p>
        </p:txBody>
      </p:sp>
      <p:sp>
        <p:nvSpPr>
          <p:cNvPr id="1128" name="CustomShape 8"/>
          <p:cNvSpPr/>
          <p:nvPr/>
        </p:nvSpPr>
        <p:spPr>
          <a:xfrm>
            <a:off x="4787280" y="3578400"/>
            <a:ext cx="939600" cy="1635480"/>
          </a:xfrm>
          <a:prstGeom prst="ellipse">
            <a:avLst/>
          </a:prstGeom>
          <a:noFill/>
          <a:ln cap="rnd" w="72000">
            <a:solidFill>
              <a:srgbClr val="009900"/>
            </a:solidFill>
            <a:custDash>
              <a:ds d="100000" sp="100000"/>
              <a:ds d="100000" sp="100000"/>
              <a:ds d="100000" sp="100000"/>
            </a:custDash>
            <a:round/>
          </a:ln>
        </p:spPr>
        <p:style>
          <a:lnRef idx="0"/>
          <a:fillRef idx="0"/>
          <a:effectRef idx="0"/>
          <a:fontRef idx="minor"/>
        </p:style>
      </p:sp>
      <p:sp>
        <p:nvSpPr>
          <p:cNvPr id="1129" name="CustomShape 9"/>
          <p:cNvSpPr/>
          <p:nvPr/>
        </p:nvSpPr>
        <p:spPr>
          <a:xfrm>
            <a:off x="5666040" y="4438800"/>
            <a:ext cx="3247920" cy="113220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nchorCtr="1"/>
          <a:p>
            <a:pPr algn="ctr">
              <a:lnSpc>
                <a:spcPct val="100000"/>
              </a:lnSpc>
            </a:pPr>
            <a:r>
              <a:rPr b="1" lang="en-AU" sz="2400" spc="-1" strike="noStrike">
                <a:latin typeface="Arial"/>
              </a:rPr>
              <a:t>There is no point </a:t>
            </a:r>
            <a:br/>
            <a:r>
              <a:rPr b="1" lang="en-AU" sz="2400" spc="-1" strike="noStrike">
                <a:latin typeface="Arial"/>
              </a:rPr>
              <a:t>trying to argue with </a:t>
            </a:r>
            <a:br/>
            <a:r>
              <a:rPr b="1" lang="en-AU" sz="2400" spc="-1" strike="noStrike">
                <a:latin typeface="Arial"/>
              </a:rPr>
              <a:t>“Mr. Market”!</a:t>
            </a:r>
            <a:endParaRPr b="0" lang="en-AU" sz="2400" spc="-1" strike="noStrike">
              <a:latin typeface="Arial"/>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0" name="CustomShape 1"/>
          <p:cNvSpPr/>
          <p:nvPr/>
        </p:nvSpPr>
        <p:spPr>
          <a:xfrm>
            <a:off x="540000" y="985320"/>
            <a:ext cx="9179640" cy="52632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Chart patterns</a:t>
            </a:r>
            <a:endParaRPr b="0" lang="en-AU" sz="3600" spc="-1" strike="noStrike">
              <a:latin typeface="Arial"/>
            </a:endParaRPr>
          </a:p>
        </p:txBody>
      </p:sp>
      <p:pic>
        <p:nvPicPr>
          <p:cNvPr id="1131" name="" descr=""/>
          <p:cNvPicPr/>
          <p:nvPr/>
        </p:nvPicPr>
        <p:blipFill>
          <a:blip r:embed="rId1"/>
          <a:stretch/>
        </p:blipFill>
        <p:spPr>
          <a:xfrm>
            <a:off x="1525320" y="1003320"/>
            <a:ext cx="8137080" cy="6406560"/>
          </a:xfrm>
          <a:prstGeom prst="rect">
            <a:avLst/>
          </a:prstGeom>
          <a:ln>
            <a:noFill/>
          </a:ln>
        </p:spPr>
      </p:pic>
      <p:sp>
        <p:nvSpPr>
          <p:cNvPr id="1132" name="CustomShape 2"/>
          <p:cNvSpPr/>
          <p:nvPr/>
        </p:nvSpPr>
        <p:spPr>
          <a:xfrm>
            <a:off x="2877840" y="1584720"/>
            <a:ext cx="4446000" cy="601920"/>
          </a:xfrm>
          <a:prstGeom prst="rect">
            <a:avLst/>
          </a:prstGeom>
          <a:solidFill>
            <a:srgbClr val="ffff00"/>
          </a:solidFill>
          <a:ln>
            <a:solidFill>
              <a:srgbClr val="000000"/>
            </a:solidFill>
          </a:ln>
        </p:spPr>
        <p:style>
          <a:lnRef idx="0"/>
          <a:fillRef idx="0"/>
          <a:effectRef idx="0"/>
          <a:fontRef idx="minor"/>
        </p:style>
        <p:txBody>
          <a:bodyPr lIns="90000" rIns="90000" tIns="45000" bIns="45000" anchor="ctr"/>
          <a:p>
            <a:pPr algn="ctr">
              <a:lnSpc>
                <a:spcPct val="100000"/>
              </a:lnSpc>
            </a:pPr>
            <a:r>
              <a:rPr b="1" lang="en-AU" sz="3600" spc="-1" strike="noStrike">
                <a:latin typeface="Arial"/>
              </a:rPr>
              <a:t>Base Consolidation</a:t>
            </a:r>
            <a:endParaRPr b="0" lang="en-AU" sz="3600" spc="-1" strike="noStrike">
              <a:latin typeface="Arial"/>
            </a:endParaRPr>
          </a:p>
        </p:txBody>
      </p:sp>
      <p:sp>
        <p:nvSpPr>
          <p:cNvPr id="1133" name="CustomShape 3"/>
          <p:cNvSpPr/>
          <p:nvPr/>
        </p:nvSpPr>
        <p:spPr>
          <a:xfrm>
            <a:off x="104040" y="3240000"/>
            <a:ext cx="3601800" cy="244800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p>
            <a:pPr algn="ctr">
              <a:lnSpc>
                <a:spcPct val="100000"/>
              </a:lnSpc>
            </a:pPr>
            <a:r>
              <a:rPr b="0" lang="en-AU" sz="2200" spc="-1" strike="noStrike">
                <a:latin typeface="Arial"/>
              </a:rPr>
              <a:t>For 38 months, market </a:t>
            </a:r>
            <a:br/>
            <a:r>
              <a:rPr b="0" lang="en-AU" sz="2200" spc="-1" strike="noStrike">
                <a:latin typeface="Arial"/>
              </a:rPr>
              <a:t>participants had an opinion:</a:t>
            </a:r>
            <a:br/>
            <a:r>
              <a:rPr b="0" i="1" lang="en-AU" sz="2200" spc="-1" strike="noStrike">
                <a:latin typeface="Arial"/>
              </a:rPr>
              <a:t>“This stock is worth </a:t>
            </a:r>
            <a:br/>
            <a:r>
              <a:rPr b="0" i="1" lang="en-AU" sz="2200" spc="-1" strike="noStrike">
                <a:latin typeface="Arial"/>
              </a:rPr>
              <a:t>more than 8 cents</a:t>
            </a:r>
            <a:br/>
            <a:r>
              <a:rPr b="0" i="1" lang="en-AU" sz="2200" spc="-1" strike="noStrike">
                <a:latin typeface="Arial"/>
              </a:rPr>
              <a:t>but less than 14 cents.”</a:t>
            </a:r>
            <a:endParaRPr b="0" lang="en-AU" sz="2200" spc="-1" strike="noStrike">
              <a:latin typeface="Arial"/>
            </a:endParaRPr>
          </a:p>
          <a:p>
            <a:pPr algn="ctr">
              <a:lnSpc>
                <a:spcPct val="100000"/>
              </a:lnSpc>
            </a:pPr>
            <a:r>
              <a:rPr b="0" lang="en-AU" sz="2200" spc="-1" strike="noStrike">
                <a:latin typeface="Arial"/>
              </a:rPr>
              <a:t>So, price was stuck </a:t>
            </a:r>
            <a:br/>
            <a:r>
              <a:rPr b="0" lang="en-AU" sz="2200" spc="-1" strike="noStrike">
                <a:latin typeface="Arial"/>
              </a:rPr>
              <a:t>under “resistance” … </a:t>
            </a:r>
            <a:endParaRPr b="0" lang="en-AU" sz="2200" spc="-1" strike="noStrike">
              <a:latin typeface="Arial"/>
            </a:endParaRPr>
          </a:p>
        </p:txBody>
      </p:sp>
      <p:sp>
        <p:nvSpPr>
          <p:cNvPr id="1134" name="Line 4"/>
          <p:cNvSpPr/>
          <p:nvPr/>
        </p:nvSpPr>
        <p:spPr>
          <a:xfrm flipV="1">
            <a:off x="3077280" y="3822480"/>
            <a:ext cx="1329840" cy="622440"/>
          </a:xfrm>
          <a:prstGeom prst="line">
            <a:avLst/>
          </a:prstGeom>
          <a:ln w="72000">
            <a:solidFill>
              <a:srgbClr val="ff0000"/>
            </a:solidFill>
            <a:round/>
            <a:tailEnd len="med" type="triangle" w="med"/>
          </a:ln>
        </p:spPr>
        <p:style>
          <a:lnRef idx="0"/>
          <a:fillRef idx="0"/>
          <a:effectRef idx="0"/>
          <a:fontRef idx="minor"/>
        </p:style>
      </p:sp>
      <p:sp>
        <p:nvSpPr>
          <p:cNvPr id="1135" name="Line 5"/>
          <p:cNvSpPr/>
          <p:nvPr/>
        </p:nvSpPr>
        <p:spPr>
          <a:xfrm>
            <a:off x="3077280" y="4445280"/>
            <a:ext cx="1550880" cy="280800"/>
          </a:xfrm>
          <a:prstGeom prst="line">
            <a:avLst/>
          </a:prstGeom>
          <a:ln w="72000">
            <a:solidFill>
              <a:srgbClr val="ff0000"/>
            </a:solidFill>
            <a:round/>
            <a:tailEnd len="med" type="triangle" w="med"/>
          </a:ln>
        </p:spPr>
        <p:style>
          <a:lnRef idx="0"/>
          <a:fillRef idx="0"/>
          <a:effectRef idx="0"/>
          <a:fontRef idx="minor"/>
        </p:style>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6" name="CustomShape 1"/>
          <p:cNvSpPr/>
          <p:nvPr/>
        </p:nvSpPr>
        <p:spPr>
          <a:xfrm>
            <a:off x="540000" y="985320"/>
            <a:ext cx="9179640" cy="52632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Chart patterns</a:t>
            </a:r>
            <a:endParaRPr b="0" lang="en-AU" sz="3600" spc="-1" strike="noStrike">
              <a:latin typeface="Arial"/>
            </a:endParaRPr>
          </a:p>
        </p:txBody>
      </p:sp>
      <p:pic>
        <p:nvPicPr>
          <p:cNvPr id="1137" name="" descr=""/>
          <p:cNvPicPr/>
          <p:nvPr/>
        </p:nvPicPr>
        <p:blipFill>
          <a:blip r:embed="rId1"/>
          <a:stretch/>
        </p:blipFill>
        <p:spPr>
          <a:xfrm>
            <a:off x="1525320" y="1003320"/>
            <a:ext cx="8137080" cy="6406560"/>
          </a:xfrm>
          <a:prstGeom prst="rect">
            <a:avLst/>
          </a:prstGeom>
          <a:ln>
            <a:noFill/>
          </a:ln>
        </p:spPr>
      </p:pic>
      <p:sp>
        <p:nvSpPr>
          <p:cNvPr id="1138" name="CustomShape 2"/>
          <p:cNvSpPr/>
          <p:nvPr/>
        </p:nvSpPr>
        <p:spPr>
          <a:xfrm>
            <a:off x="4281840" y="2232720"/>
            <a:ext cx="4446000" cy="601920"/>
          </a:xfrm>
          <a:prstGeom prst="rect">
            <a:avLst/>
          </a:prstGeom>
          <a:solidFill>
            <a:srgbClr val="ffff00"/>
          </a:solidFill>
          <a:ln>
            <a:solidFill>
              <a:srgbClr val="000000"/>
            </a:solidFill>
          </a:ln>
        </p:spPr>
        <p:style>
          <a:lnRef idx="0"/>
          <a:fillRef idx="0"/>
          <a:effectRef idx="0"/>
          <a:fontRef idx="minor"/>
        </p:style>
        <p:txBody>
          <a:bodyPr lIns="90000" rIns="90000" tIns="45000" bIns="45000" anchor="ctr"/>
          <a:p>
            <a:pPr algn="ctr">
              <a:lnSpc>
                <a:spcPct val="100000"/>
              </a:lnSpc>
            </a:pPr>
            <a:r>
              <a:rPr b="1" lang="en-AU" sz="3600" spc="-1" strike="noStrike">
                <a:latin typeface="Arial"/>
              </a:rPr>
              <a:t>Base Consolidation</a:t>
            </a:r>
            <a:endParaRPr b="0" lang="en-AU" sz="3600" spc="-1" strike="noStrike">
              <a:latin typeface="Arial"/>
            </a:endParaRPr>
          </a:p>
        </p:txBody>
      </p:sp>
      <p:sp>
        <p:nvSpPr>
          <p:cNvPr id="1139" name="CustomShape 3"/>
          <p:cNvSpPr/>
          <p:nvPr/>
        </p:nvSpPr>
        <p:spPr>
          <a:xfrm>
            <a:off x="140760" y="3816000"/>
            <a:ext cx="3318120" cy="272736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p>
            <a:pPr algn="ctr">
              <a:lnSpc>
                <a:spcPct val="100000"/>
              </a:lnSpc>
            </a:pPr>
            <a:r>
              <a:rPr b="0" lang="en-AU" sz="2200" spc="-1" strike="noStrike">
                <a:latin typeface="Arial"/>
              </a:rPr>
              <a:t>...price was stuck </a:t>
            </a:r>
            <a:br/>
            <a:r>
              <a:rPr b="0" lang="en-AU" sz="2200" spc="-1" strike="noStrike">
                <a:latin typeface="Arial"/>
              </a:rPr>
              <a:t>under “resistance” </a:t>
            </a:r>
            <a:br/>
            <a:r>
              <a:rPr b="0" lang="en-AU" sz="2200" spc="-1" strike="noStrike">
                <a:latin typeface="Arial"/>
              </a:rPr>
              <a:t>until July 2003, </a:t>
            </a:r>
            <a:br/>
            <a:r>
              <a:rPr b="0" lang="en-AU" sz="2200" spc="-1" strike="noStrike">
                <a:latin typeface="Arial"/>
              </a:rPr>
              <a:t>then opinion changed</a:t>
            </a:r>
            <a:br/>
            <a:r>
              <a:rPr b="0" lang="en-AU" sz="2200" spc="-1" strike="noStrike">
                <a:latin typeface="Arial"/>
              </a:rPr>
              <a:t>and price broke </a:t>
            </a:r>
            <a:br/>
            <a:r>
              <a:rPr b="0" lang="en-AU" sz="2200" spc="-1" strike="noStrike">
                <a:latin typeface="Arial"/>
              </a:rPr>
              <a:t>above resistance</a:t>
            </a:r>
            <a:br/>
            <a:r>
              <a:rPr b="0" lang="en-AU" sz="2200" spc="-1" strike="noStrike">
                <a:latin typeface="Arial"/>
              </a:rPr>
              <a:t>with a </a:t>
            </a:r>
            <a:r>
              <a:rPr b="0" i="1" lang="en-AU" sz="2200" spc="-1" strike="noStrike">
                <a:latin typeface="Arial"/>
              </a:rPr>
              <a:t>Big White</a:t>
            </a:r>
            <a:r>
              <a:rPr b="0" lang="en-AU" sz="2200" spc="-1" strike="noStrike">
                <a:latin typeface="Arial"/>
              </a:rPr>
              <a:t> candle</a:t>
            </a:r>
            <a:br/>
            <a:r>
              <a:rPr b="0" lang="en-AU" sz="2200" spc="-1" strike="noStrike">
                <a:latin typeface="Arial"/>
              </a:rPr>
              <a:t>and much higher volume.</a:t>
            </a:r>
            <a:endParaRPr b="0" lang="en-AU" sz="2200" spc="-1" strike="noStrike">
              <a:latin typeface="Arial"/>
            </a:endParaRPr>
          </a:p>
        </p:txBody>
      </p:sp>
      <p:sp>
        <p:nvSpPr>
          <p:cNvPr id="1140" name="Line 4"/>
          <p:cNvSpPr/>
          <p:nvPr/>
        </p:nvSpPr>
        <p:spPr>
          <a:xfrm flipV="1">
            <a:off x="2991600" y="3822480"/>
            <a:ext cx="1415520" cy="537120"/>
          </a:xfrm>
          <a:prstGeom prst="line">
            <a:avLst/>
          </a:prstGeom>
          <a:ln w="72000">
            <a:solidFill>
              <a:srgbClr val="ff0000"/>
            </a:solidFill>
            <a:round/>
            <a:tailEnd len="med" type="triangle" w="med"/>
          </a:ln>
        </p:spPr>
        <p:style>
          <a:lnRef idx="0"/>
          <a:fillRef idx="0"/>
          <a:effectRef idx="0"/>
          <a:fontRef idx="minor"/>
        </p:style>
      </p:sp>
      <p:sp>
        <p:nvSpPr>
          <p:cNvPr id="1141" name="Line 5"/>
          <p:cNvSpPr/>
          <p:nvPr/>
        </p:nvSpPr>
        <p:spPr>
          <a:xfrm flipV="1">
            <a:off x="3284640" y="4433040"/>
            <a:ext cx="5239080" cy="1721520"/>
          </a:xfrm>
          <a:prstGeom prst="line">
            <a:avLst/>
          </a:prstGeom>
          <a:ln w="72000">
            <a:solidFill>
              <a:srgbClr val="008000"/>
            </a:solidFill>
            <a:round/>
            <a:tailEnd len="med" type="triangle" w="med"/>
          </a:ln>
        </p:spPr>
        <p:style>
          <a:lnRef idx="0"/>
          <a:fillRef idx="0"/>
          <a:effectRef idx="0"/>
          <a:fontRef idx="minor"/>
        </p:style>
      </p:sp>
      <p:sp>
        <p:nvSpPr>
          <p:cNvPr id="1142" name="CustomShape 6"/>
          <p:cNvSpPr/>
          <p:nvPr/>
        </p:nvSpPr>
        <p:spPr>
          <a:xfrm>
            <a:off x="7888680" y="3224160"/>
            <a:ext cx="1489320" cy="1635480"/>
          </a:xfrm>
          <a:prstGeom prst="ellipse">
            <a:avLst/>
          </a:prstGeom>
          <a:noFill/>
          <a:ln cap="rnd" w="72000">
            <a:solidFill>
              <a:srgbClr val="009900"/>
            </a:solidFill>
            <a:custDash>
              <a:ds d="100000" sp="100000"/>
              <a:ds d="100000" sp="100000"/>
              <a:ds d="100000" sp="100000"/>
            </a:custDash>
            <a:round/>
          </a:ln>
        </p:spPr>
        <p:style>
          <a:lnRef idx="0"/>
          <a:fillRef idx="0"/>
          <a:effectRef idx="0"/>
          <a:fontRef idx="minor"/>
        </p:style>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3" name="CustomShape 1"/>
          <p:cNvSpPr/>
          <p:nvPr/>
        </p:nvSpPr>
        <p:spPr>
          <a:xfrm>
            <a:off x="540000" y="985320"/>
            <a:ext cx="9179640" cy="52632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Chart patterns</a:t>
            </a:r>
            <a:endParaRPr b="0" lang="en-AU" sz="3600" spc="-1" strike="noStrike">
              <a:latin typeface="Arial"/>
            </a:endParaRPr>
          </a:p>
        </p:txBody>
      </p:sp>
      <p:sp>
        <p:nvSpPr>
          <p:cNvPr id="1144" name="CustomShape 2"/>
          <p:cNvSpPr/>
          <p:nvPr/>
        </p:nvSpPr>
        <p:spPr>
          <a:xfrm>
            <a:off x="1224000" y="3687840"/>
            <a:ext cx="3702960" cy="2971800"/>
          </a:xfrm>
          <a:prstGeom prst="rect">
            <a:avLst/>
          </a:prstGeom>
          <a:noFill/>
          <a:ln>
            <a:noFill/>
          </a:ln>
        </p:spPr>
        <p:style>
          <a:lnRef idx="0"/>
          <a:fillRef idx="0"/>
          <a:effectRef idx="0"/>
          <a:fontRef idx="minor"/>
        </p:style>
        <p:txBody>
          <a:bodyPr lIns="0" rIns="0" tIns="0" bIns="0"/>
          <a:p>
            <a:r>
              <a:rPr b="1" lang="en-AU" sz="2600" spc="-1" strike="noStrike">
                <a:latin typeface="Arial"/>
              </a:rPr>
              <a:t>QUESTION:</a:t>
            </a:r>
            <a:endParaRPr b="0" lang="en-AU" sz="2600" spc="-1" strike="noStrike">
              <a:latin typeface="Arial"/>
            </a:endParaRPr>
          </a:p>
          <a:p>
            <a:r>
              <a:rPr b="0" lang="en-AU" sz="2600" spc="-1" strike="noStrike">
                <a:latin typeface="Arial"/>
              </a:rPr>
              <a:t>How can you explain </a:t>
            </a:r>
            <a:br/>
            <a:r>
              <a:rPr b="0" lang="en-AU" sz="2600" spc="-1" strike="noStrike">
                <a:latin typeface="Arial"/>
              </a:rPr>
              <a:t>this price chart?</a:t>
            </a:r>
            <a:endParaRPr b="0" lang="en-AU" sz="2600" spc="-1" strike="noStrike">
              <a:latin typeface="Arial"/>
            </a:endParaRPr>
          </a:p>
          <a:p>
            <a:r>
              <a:rPr b="0" lang="en-AU" sz="2600" spc="-1" strike="noStrike">
                <a:latin typeface="Arial"/>
              </a:rPr>
              <a:t>What were the </a:t>
            </a:r>
            <a:br/>
            <a:r>
              <a:rPr b="0" lang="en-AU" sz="2600" spc="-1" strike="noStrike">
                <a:latin typeface="Arial"/>
              </a:rPr>
              <a:t>market participants </a:t>
            </a:r>
            <a:br/>
            <a:r>
              <a:rPr b="0" lang="en-AU" sz="2600" spc="-1" strike="noStrike">
                <a:latin typeface="Arial"/>
              </a:rPr>
              <a:t>really thinking?</a:t>
            </a:r>
            <a:endParaRPr b="0" lang="en-AU" sz="2600" spc="-1" strike="noStrike">
              <a:latin typeface="Arial"/>
            </a:endParaRPr>
          </a:p>
        </p:txBody>
      </p:sp>
      <p:pic>
        <p:nvPicPr>
          <p:cNvPr id="1145" name="" descr=""/>
          <p:cNvPicPr/>
          <p:nvPr/>
        </p:nvPicPr>
        <p:blipFill>
          <a:blip r:embed="rId1"/>
          <a:stretch/>
        </p:blipFill>
        <p:spPr>
          <a:xfrm>
            <a:off x="5402880" y="1905480"/>
            <a:ext cx="4229640" cy="4989240"/>
          </a:xfrm>
          <a:prstGeom prst="rect">
            <a:avLst/>
          </a:prstGeom>
          <a:ln>
            <a:noFill/>
          </a:ln>
        </p:spPr>
      </p:pic>
      <p:sp>
        <p:nvSpPr>
          <p:cNvPr id="1146" name="CustomShape 3"/>
          <p:cNvSpPr/>
          <p:nvPr/>
        </p:nvSpPr>
        <p:spPr>
          <a:xfrm>
            <a:off x="855360" y="1716840"/>
            <a:ext cx="3394440" cy="1625760"/>
          </a:xfrm>
          <a:prstGeom prst="rect">
            <a:avLst/>
          </a:prstGeom>
          <a:solidFill>
            <a:srgbClr val="ffff00"/>
          </a:solidFill>
          <a:ln>
            <a:solidFill>
              <a:srgbClr val="000000"/>
            </a:solidFill>
          </a:ln>
        </p:spPr>
        <p:style>
          <a:lnRef idx="0"/>
          <a:fillRef idx="0"/>
          <a:effectRef idx="0"/>
          <a:fontRef idx="minor"/>
        </p:style>
        <p:txBody>
          <a:bodyPr lIns="90000" rIns="90000" tIns="45000" bIns="45000" anchor="ctr"/>
          <a:p>
            <a:pPr algn="ctr">
              <a:lnSpc>
                <a:spcPct val="100000"/>
              </a:lnSpc>
            </a:pPr>
            <a:r>
              <a:rPr b="1" lang="en-AU" sz="3600" spc="-1" strike="noStrike">
                <a:latin typeface="Arial"/>
              </a:rPr>
              <a:t>The Bullish</a:t>
            </a:r>
            <a:br/>
            <a:r>
              <a:rPr b="1" lang="en-AU" sz="3600" spc="-1" strike="noStrike">
                <a:latin typeface="Arial"/>
              </a:rPr>
              <a:t>Falling Wedge </a:t>
            </a:r>
            <a:endParaRPr b="0" lang="en-AU" sz="3600" spc="-1" strike="noStrike">
              <a:latin typeface="Arial"/>
            </a:endParaRPr>
          </a:p>
          <a:p>
            <a:pPr algn="ctr">
              <a:lnSpc>
                <a:spcPct val="100000"/>
              </a:lnSpc>
            </a:pPr>
            <a:r>
              <a:rPr b="1" lang="en-AU" sz="3600" spc="-1" strike="noStrike">
                <a:latin typeface="Arial"/>
              </a:rPr>
              <a:t>chart pattern</a:t>
            </a:r>
            <a:endParaRPr b="0" lang="en-AU" sz="3600" spc="-1" strike="noStrike">
              <a:latin typeface="Arial"/>
            </a:endParaRPr>
          </a:p>
        </p:txBody>
      </p:sp>
      <p:sp>
        <p:nvSpPr>
          <p:cNvPr id="1147" name="CustomShape 4"/>
          <p:cNvSpPr/>
          <p:nvPr/>
        </p:nvSpPr>
        <p:spPr>
          <a:xfrm>
            <a:off x="5660640" y="6366240"/>
            <a:ext cx="1983240" cy="40248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p>
            <a:pPr algn="ctr">
              <a:lnSpc>
                <a:spcPct val="100000"/>
              </a:lnSpc>
            </a:pPr>
            <a:r>
              <a:rPr b="0" lang="en-AU" sz="2200" spc="-1" strike="noStrike">
                <a:latin typeface="Arial"/>
              </a:rPr>
              <a:t>Price support?</a:t>
            </a:r>
            <a:endParaRPr b="0" lang="en-AU" sz="2200" spc="-1" strike="noStrike">
              <a:latin typeface="Arial"/>
            </a:endParaRPr>
          </a:p>
        </p:txBody>
      </p:sp>
      <p:sp>
        <p:nvSpPr>
          <p:cNvPr id="1148" name="Line 5"/>
          <p:cNvSpPr/>
          <p:nvPr/>
        </p:nvSpPr>
        <p:spPr>
          <a:xfrm flipV="1">
            <a:off x="6874920" y="5275440"/>
            <a:ext cx="806040" cy="1025640"/>
          </a:xfrm>
          <a:prstGeom prst="line">
            <a:avLst/>
          </a:prstGeom>
          <a:ln w="72000">
            <a:solidFill>
              <a:srgbClr val="008000"/>
            </a:solidFill>
            <a:round/>
            <a:tailEnd len="med" type="triangle" w="med"/>
          </a:ln>
        </p:spPr>
        <p:style>
          <a:lnRef idx="0"/>
          <a:fillRef idx="0"/>
          <a:effectRef idx="0"/>
          <a:fontRef idx="minor"/>
        </p:style>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9" name="CustomShape 1"/>
          <p:cNvSpPr/>
          <p:nvPr/>
        </p:nvSpPr>
        <p:spPr>
          <a:xfrm>
            <a:off x="540000" y="985320"/>
            <a:ext cx="9179640" cy="52632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Chart patterns</a:t>
            </a:r>
            <a:endParaRPr b="0" lang="en-AU" sz="3600" spc="-1" strike="noStrike">
              <a:latin typeface="Arial"/>
            </a:endParaRPr>
          </a:p>
        </p:txBody>
      </p:sp>
      <p:sp>
        <p:nvSpPr>
          <p:cNvPr id="1150" name="CustomShape 2"/>
          <p:cNvSpPr/>
          <p:nvPr/>
        </p:nvSpPr>
        <p:spPr>
          <a:xfrm>
            <a:off x="504000" y="3687840"/>
            <a:ext cx="4233600" cy="2971800"/>
          </a:xfrm>
          <a:prstGeom prst="rect">
            <a:avLst/>
          </a:prstGeom>
          <a:noFill/>
          <a:ln>
            <a:noFill/>
          </a:ln>
        </p:spPr>
        <p:style>
          <a:lnRef idx="0"/>
          <a:fillRef idx="0"/>
          <a:effectRef idx="0"/>
          <a:fontRef idx="minor"/>
        </p:style>
        <p:txBody>
          <a:bodyPr lIns="0" rIns="0" tIns="0" bIns="0"/>
          <a:p>
            <a:pPr marL="432000" indent="-323640">
              <a:lnSpc>
                <a:spcPct val="100000"/>
              </a:lnSpc>
              <a:spcAft>
                <a:spcPts val="1417"/>
              </a:spcAft>
              <a:buClr>
                <a:srgbClr val="000000"/>
              </a:buClr>
              <a:buSzPct val="45000"/>
              <a:buFont typeface="Wingdings" charset="2"/>
              <a:buChar char=""/>
            </a:pPr>
            <a:r>
              <a:rPr b="0" lang="en-AU" sz="2600" spc="-1" strike="noStrike">
                <a:latin typeface="Arial"/>
              </a:rPr>
              <a:t>Price rose too far too fast.</a:t>
            </a:r>
            <a:endParaRPr b="0" lang="en-AU" sz="26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2600" spc="-1" strike="noStrike">
                <a:latin typeface="Arial"/>
              </a:rPr>
              <a:t>Then fell for a period of time to “balance out” the progress.</a:t>
            </a:r>
            <a:endParaRPr b="0" lang="en-AU" sz="26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2600" spc="-1" strike="noStrike">
                <a:latin typeface="Arial"/>
              </a:rPr>
              <a:t>Then price continued the earlier uptrend rally.</a:t>
            </a:r>
            <a:endParaRPr b="0" lang="en-AU" sz="2600" spc="-1" strike="noStrike">
              <a:latin typeface="Arial"/>
            </a:endParaRPr>
          </a:p>
        </p:txBody>
      </p:sp>
      <p:pic>
        <p:nvPicPr>
          <p:cNvPr id="1151" name="" descr=""/>
          <p:cNvPicPr/>
          <p:nvPr/>
        </p:nvPicPr>
        <p:blipFill>
          <a:blip r:embed="rId1"/>
          <a:stretch/>
        </p:blipFill>
        <p:spPr>
          <a:xfrm>
            <a:off x="5402880" y="1905480"/>
            <a:ext cx="4229640" cy="4989240"/>
          </a:xfrm>
          <a:prstGeom prst="rect">
            <a:avLst/>
          </a:prstGeom>
          <a:ln>
            <a:noFill/>
          </a:ln>
        </p:spPr>
      </p:pic>
      <p:sp>
        <p:nvSpPr>
          <p:cNvPr id="1152" name="CustomShape 3"/>
          <p:cNvSpPr/>
          <p:nvPr/>
        </p:nvSpPr>
        <p:spPr>
          <a:xfrm>
            <a:off x="855360" y="1716840"/>
            <a:ext cx="3394440" cy="1625760"/>
          </a:xfrm>
          <a:prstGeom prst="rect">
            <a:avLst/>
          </a:prstGeom>
          <a:solidFill>
            <a:srgbClr val="ffff00"/>
          </a:solidFill>
          <a:ln>
            <a:solidFill>
              <a:srgbClr val="000000"/>
            </a:solidFill>
          </a:ln>
        </p:spPr>
        <p:style>
          <a:lnRef idx="0"/>
          <a:fillRef idx="0"/>
          <a:effectRef idx="0"/>
          <a:fontRef idx="minor"/>
        </p:style>
        <p:txBody>
          <a:bodyPr lIns="90000" rIns="90000" tIns="45000" bIns="45000" anchor="ctr"/>
          <a:p>
            <a:pPr algn="ctr">
              <a:lnSpc>
                <a:spcPct val="100000"/>
              </a:lnSpc>
            </a:pPr>
            <a:r>
              <a:rPr b="1" lang="en-AU" sz="3600" spc="-1" strike="noStrike">
                <a:latin typeface="Arial"/>
              </a:rPr>
              <a:t>The Bullish</a:t>
            </a:r>
            <a:br/>
            <a:r>
              <a:rPr b="1" lang="en-AU" sz="3600" spc="-1" strike="noStrike">
                <a:latin typeface="Arial"/>
              </a:rPr>
              <a:t>Falling Wedge </a:t>
            </a:r>
            <a:endParaRPr b="0" lang="en-AU" sz="3600" spc="-1" strike="noStrike">
              <a:latin typeface="Arial"/>
            </a:endParaRPr>
          </a:p>
          <a:p>
            <a:pPr algn="ctr">
              <a:lnSpc>
                <a:spcPct val="100000"/>
              </a:lnSpc>
            </a:pPr>
            <a:r>
              <a:rPr b="1" lang="en-AU" sz="3600" spc="-1" strike="noStrike">
                <a:latin typeface="Arial"/>
              </a:rPr>
              <a:t>chart pattern</a:t>
            </a:r>
            <a:endParaRPr b="0" lang="en-AU" sz="3600" spc="-1" strike="noStrike">
              <a:latin typeface="Arial"/>
            </a:endParaRPr>
          </a:p>
        </p:txBody>
      </p:sp>
      <p:sp>
        <p:nvSpPr>
          <p:cNvPr id="1153" name="Line 4"/>
          <p:cNvSpPr/>
          <p:nvPr/>
        </p:nvSpPr>
        <p:spPr>
          <a:xfrm flipV="1">
            <a:off x="4921200" y="3333960"/>
            <a:ext cx="1221120" cy="561600"/>
          </a:xfrm>
          <a:prstGeom prst="line">
            <a:avLst/>
          </a:prstGeom>
          <a:ln w="36000">
            <a:solidFill>
              <a:srgbClr val="3333ff"/>
            </a:solidFill>
            <a:round/>
            <a:tailEnd len="med" type="triangle" w="med"/>
          </a:ln>
        </p:spPr>
        <p:style>
          <a:lnRef idx="0"/>
          <a:fillRef idx="0"/>
          <a:effectRef idx="0"/>
          <a:fontRef idx="minor"/>
        </p:style>
      </p:sp>
      <p:sp>
        <p:nvSpPr>
          <p:cNvPr id="1154" name="Line 5"/>
          <p:cNvSpPr/>
          <p:nvPr/>
        </p:nvSpPr>
        <p:spPr>
          <a:xfrm flipV="1">
            <a:off x="4628160" y="4103280"/>
            <a:ext cx="2051280" cy="622800"/>
          </a:xfrm>
          <a:prstGeom prst="line">
            <a:avLst/>
          </a:prstGeom>
          <a:ln w="36000">
            <a:solidFill>
              <a:srgbClr val="3333ff"/>
            </a:solidFill>
            <a:round/>
            <a:tailEnd len="med" type="triangle" w="med"/>
          </a:ln>
        </p:spPr>
        <p:style>
          <a:lnRef idx="0"/>
          <a:fillRef idx="0"/>
          <a:effectRef idx="0"/>
          <a:fontRef idx="minor"/>
        </p:style>
      </p:sp>
      <p:sp>
        <p:nvSpPr>
          <p:cNvPr id="1155" name="Line 6"/>
          <p:cNvSpPr/>
          <p:nvPr/>
        </p:nvSpPr>
        <p:spPr>
          <a:xfrm flipV="1">
            <a:off x="4579200" y="4274280"/>
            <a:ext cx="4371840" cy="1416240"/>
          </a:xfrm>
          <a:prstGeom prst="line">
            <a:avLst/>
          </a:prstGeom>
          <a:ln w="36000">
            <a:solidFill>
              <a:srgbClr val="3333ff"/>
            </a:solidFill>
            <a:round/>
            <a:tailEnd len="med" type="triangle" w="med"/>
          </a:ln>
        </p:spPr>
        <p:style>
          <a:lnRef idx="0"/>
          <a:fillRef idx="0"/>
          <a:effectRef idx="0"/>
          <a:fontRef idx="minor"/>
        </p:style>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6" name="CustomShape 1"/>
          <p:cNvSpPr/>
          <p:nvPr/>
        </p:nvSpPr>
        <p:spPr>
          <a:xfrm>
            <a:off x="540000" y="985320"/>
            <a:ext cx="9179640" cy="526320"/>
          </a:xfrm>
          <a:prstGeom prst="rect">
            <a:avLst/>
          </a:prstGeom>
          <a:noFill/>
          <a:ln>
            <a:noFill/>
          </a:ln>
        </p:spPr>
        <p:style>
          <a:lnRef idx="0"/>
          <a:fillRef idx="0"/>
          <a:effectRef idx="0"/>
          <a:fontRef idx="minor"/>
        </p:style>
      </p:sp>
      <p:pic>
        <p:nvPicPr>
          <p:cNvPr id="1157" name="" descr=""/>
          <p:cNvPicPr/>
          <p:nvPr/>
        </p:nvPicPr>
        <p:blipFill>
          <a:blip r:embed="rId1"/>
          <a:stretch/>
        </p:blipFill>
        <p:spPr>
          <a:xfrm>
            <a:off x="2708640" y="2003760"/>
            <a:ext cx="7182000" cy="5110560"/>
          </a:xfrm>
          <a:prstGeom prst="rect">
            <a:avLst/>
          </a:prstGeom>
          <a:ln>
            <a:noFill/>
          </a:ln>
        </p:spPr>
      </p:pic>
      <p:sp>
        <p:nvSpPr>
          <p:cNvPr id="1158" name="CustomShape 2"/>
          <p:cNvSpPr/>
          <p:nvPr/>
        </p:nvSpPr>
        <p:spPr>
          <a:xfrm>
            <a:off x="3245400" y="263520"/>
            <a:ext cx="5070960" cy="1625760"/>
          </a:xfrm>
          <a:prstGeom prst="rect">
            <a:avLst/>
          </a:prstGeom>
          <a:solidFill>
            <a:srgbClr val="ffff00"/>
          </a:solidFill>
          <a:ln>
            <a:solidFill>
              <a:srgbClr val="000000"/>
            </a:solidFill>
          </a:ln>
        </p:spPr>
        <p:style>
          <a:lnRef idx="0"/>
          <a:fillRef idx="0"/>
          <a:effectRef idx="0"/>
          <a:fontRef idx="minor"/>
        </p:style>
        <p:txBody>
          <a:bodyPr lIns="90000" rIns="90000" tIns="45000" bIns="45000" anchor="ctr"/>
          <a:p>
            <a:pPr algn="ctr">
              <a:lnSpc>
                <a:spcPct val="100000"/>
              </a:lnSpc>
            </a:pPr>
            <a:r>
              <a:rPr b="1" lang="en-AU" sz="3600" spc="-1" strike="noStrike">
                <a:latin typeface="Arial"/>
              </a:rPr>
              <a:t>The Expanding Wedge</a:t>
            </a:r>
            <a:br/>
            <a:r>
              <a:rPr b="0" lang="en-AU" sz="3600" spc="-1" strike="noStrike">
                <a:latin typeface="Arial"/>
              </a:rPr>
              <a:t>(megaphone)</a:t>
            </a:r>
            <a:endParaRPr b="0" lang="en-AU" sz="3600" spc="-1" strike="noStrike">
              <a:latin typeface="Arial"/>
            </a:endParaRPr>
          </a:p>
          <a:p>
            <a:pPr algn="ctr">
              <a:lnSpc>
                <a:spcPct val="100000"/>
              </a:lnSpc>
            </a:pPr>
            <a:r>
              <a:rPr b="1" lang="en-AU" sz="3600" spc="-1" strike="noStrike">
                <a:latin typeface="Arial"/>
              </a:rPr>
              <a:t>chart pattern</a:t>
            </a:r>
            <a:endParaRPr b="0" lang="en-AU" sz="3600" spc="-1" strike="noStrike">
              <a:latin typeface="Arial"/>
            </a:endParaRPr>
          </a:p>
        </p:txBody>
      </p:sp>
      <p:sp>
        <p:nvSpPr>
          <p:cNvPr id="1159" name="CustomShape 3"/>
          <p:cNvSpPr/>
          <p:nvPr/>
        </p:nvSpPr>
        <p:spPr>
          <a:xfrm>
            <a:off x="432000" y="3005280"/>
            <a:ext cx="2096640" cy="3582360"/>
          </a:xfrm>
          <a:prstGeom prst="rect">
            <a:avLst/>
          </a:prstGeom>
          <a:solidFill>
            <a:srgbClr val="ffffff">
              <a:alpha val="30000"/>
            </a:srgbClr>
          </a:solidFill>
          <a:ln>
            <a:noFill/>
          </a:ln>
        </p:spPr>
        <p:style>
          <a:lnRef idx="0"/>
          <a:fillRef idx="0"/>
          <a:effectRef idx="0"/>
          <a:fontRef idx="minor"/>
        </p:style>
        <p:txBody>
          <a:bodyPr lIns="0" rIns="0" tIns="0" bIns="0"/>
          <a:p>
            <a:r>
              <a:rPr b="0" lang="en-AU" sz="2600" spc="-1" strike="noStrike">
                <a:latin typeface="Arial"/>
              </a:rPr>
              <a:t>Price was volatile in a widening band for </a:t>
            </a:r>
            <a:br/>
            <a:r>
              <a:rPr b="0" lang="en-AU" sz="2600" spc="-1" strike="noStrike">
                <a:latin typeface="Arial"/>
              </a:rPr>
              <a:t>6 months.</a:t>
            </a:r>
            <a:endParaRPr b="0" lang="en-AU" sz="2600" spc="-1" strike="noStrike">
              <a:latin typeface="Arial"/>
            </a:endParaRPr>
          </a:p>
          <a:p>
            <a:r>
              <a:rPr b="0" lang="en-AU" sz="2600" spc="-1" strike="noStrike">
                <a:latin typeface="Arial"/>
              </a:rPr>
              <a:t>The bulls and bears pulled up/down, then the bears won</a:t>
            </a:r>
            <a:endParaRPr b="0" lang="en-AU" sz="2600" spc="-1" strike="noStrike">
              <a:latin typeface="Arial"/>
            </a:endParaRPr>
          </a:p>
        </p:txBody>
      </p:sp>
      <p:sp>
        <p:nvSpPr>
          <p:cNvPr id="1160" name="Line 4"/>
          <p:cNvSpPr/>
          <p:nvPr/>
        </p:nvSpPr>
        <p:spPr>
          <a:xfrm flipV="1">
            <a:off x="2552400" y="5458680"/>
            <a:ext cx="5446080" cy="713520"/>
          </a:xfrm>
          <a:prstGeom prst="line">
            <a:avLst/>
          </a:prstGeom>
          <a:ln w="36000">
            <a:solidFill>
              <a:srgbClr val="3333ff"/>
            </a:solidFill>
            <a:round/>
            <a:tailEnd len="med" type="triangle" w="med"/>
          </a:ln>
        </p:spPr>
        <p:style>
          <a:lnRef idx="0"/>
          <a:fillRef idx="0"/>
          <a:effectRef idx="0"/>
          <a:fontRef idx="minor"/>
        </p:style>
      </p:sp>
      <p:sp>
        <p:nvSpPr>
          <p:cNvPr id="1161" name="CustomShape 5"/>
          <p:cNvSpPr/>
          <p:nvPr/>
        </p:nvSpPr>
        <p:spPr>
          <a:xfrm>
            <a:off x="4207320" y="5977800"/>
            <a:ext cx="4019400" cy="71496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p>
            <a:pPr algn="ctr">
              <a:lnSpc>
                <a:spcPct val="100000"/>
              </a:lnSpc>
            </a:pPr>
            <a:r>
              <a:rPr b="0" lang="en-AU" sz="2200" spc="-1" strike="noStrike">
                <a:latin typeface="Arial"/>
              </a:rPr>
              <a:t>Price collapsed below</a:t>
            </a:r>
            <a:br/>
            <a:r>
              <a:rPr b="0" lang="en-AU" sz="2200" spc="-1" strike="noStrike">
                <a:latin typeface="Arial"/>
              </a:rPr>
              <a:t>the 6-month price support level</a:t>
            </a:r>
            <a:endParaRPr b="0" lang="en-AU" sz="2200" spc="-1" strike="noStrike">
              <a:latin typeface="Arial"/>
            </a:endParaRPr>
          </a:p>
        </p:txBody>
      </p:sp>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2" name="CustomShape 1"/>
          <p:cNvSpPr/>
          <p:nvPr/>
        </p:nvSpPr>
        <p:spPr>
          <a:xfrm>
            <a:off x="504000" y="972000"/>
            <a:ext cx="9071280" cy="663120"/>
          </a:xfrm>
          <a:prstGeom prst="rect">
            <a:avLst/>
          </a:prstGeom>
          <a:noFill/>
          <a:ln>
            <a:noFill/>
          </a:ln>
        </p:spPr>
        <p:style>
          <a:lnRef idx="0"/>
          <a:fillRef idx="0"/>
          <a:effectRef idx="0"/>
          <a:fontRef idx="minor"/>
        </p:style>
      </p:sp>
      <p:sp>
        <p:nvSpPr>
          <p:cNvPr id="1163" name="CustomShape 2"/>
          <p:cNvSpPr/>
          <p:nvPr/>
        </p:nvSpPr>
        <p:spPr>
          <a:xfrm>
            <a:off x="504000" y="1769040"/>
            <a:ext cx="9071280" cy="4384080"/>
          </a:xfrm>
          <a:prstGeom prst="rect">
            <a:avLst/>
          </a:prstGeom>
          <a:noFill/>
          <a:ln>
            <a:noFill/>
          </a:ln>
        </p:spPr>
        <p:style>
          <a:lnRef idx="0"/>
          <a:fillRef idx="0"/>
          <a:effectRef idx="0"/>
          <a:fontRef idx="minor"/>
        </p:style>
        <p:txBody>
          <a:bodyPr lIns="0" rIns="0" tIns="0" bIns="0" anchor="ctr"/>
          <a:p>
            <a:pPr algn="ctr">
              <a:lnSpc>
                <a:spcPct val="100000"/>
              </a:lnSpc>
            </a:pPr>
            <a:r>
              <a:rPr b="0" lang="en-AU" sz="5400" spc="-1" strike="noStrike">
                <a:latin typeface="Arial"/>
              </a:rPr>
              <a:t>These slides can be </a:t>
            </a:r>
            <a:br/>
            <a:r>
              <a:rPr b="0" lang="en-AU" sz="5400" spc="-1" strike="noStrike">
                <a:latin typeface="Arial"/>
              </a:rPr>
              <a:t>emailed to you.</a:t>
            </a:r>
            <a:endParaRPr b="0" lang="en-AU" sz="5400" spc="-1" strike="noStrike">
              <a:latin typeface="Arial"/>
            </a:endParaRPr>
          </a:p>
          <a:p>
            <a:pPr algn="ctr">
              <a:lnSpc>
                <a:spcPct val="100000"/>
              </a:lnSpc>
            </a:pPr>
            <a:endParaRPr b="0" lang="en-AU" sz="5400" spc="-1" strike="noStrike">
              <a:latin typeface="Arial"/>
            </a:endParaRPr>
          </a:p>
          <a:p>
            <a:pPr algn="ctr">
              <a:lnSpc>
                <a:spcPct val="100000"/>
              </a:lnSpc>
            </a:pPr>
            <a:r>
              <a:rPr b="0" lang="en-AU" sz="4800" spc="-1" strike="noStrike">
                <a:latin typeface="Arial"/>
              </a:rPr>
              <a:t>Please leave </a:t>
            </a:r>
            <a:br/>
            <a:r>
              <a:rPr b="0" lang="en-AU" sz="4800" spc="-1" strike="noStrike">
                <a:latin typeface="Arial"/>
              </a:rPr>
              <a:t>your details</a:t>
            </a:r>
            <a:br/>
            <a:r>
              <a:rPr b="0" lang="en-AU" sz="4800" spc="-1" strike="noStrike">
                <a:latin typeface="Arial"/>
              </a:rPr>
              <a:t>(or send us an email).</a:t>
            </a:r>
            <a:endParaRPr b="0" lang="en-AU" sz="4800" spc="-1" strike="noStrike">
              <a:latin typeface="Arial"/>
            </a:endParaRPr>
          </a:p>
        </p:txBody>
      </p:sp>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4" name="CustomShape 1"/>
          <p:cNvSpPr/>
          <p:nvPr/>
        </p:nvSpPr>
        <p:spPr>
          <a:xfrm>
            <a:off x="540000" y="900000"/>
            <a:ext cx="9035280" cy="66348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Bars and Candles</a:t>
            </a:r>
            <a:endParaRPr b="0" lang="en-AU" sz="3600" spc="-1" strike="noStrike">
              <a:latin typeface="Arial"/>
            </a:endParaRPr>
          </a:p>
        </p:txBody>
      </p:sp>
      <p:sp>
        <p:nvSpPr>
          <p:cNvPr id="1165" name="CustomShape 2"/>
          <p:cNvSpPr/>
          <p:nvPr/>
        </p:nvSpPr>
        <p:spPr>
          <a:xfrm>
            <a:off x="504000" y="1769040"/>
            <a:ext cx="9071280" cy="4989240"/>
          </a:xfrm>
          <a:prstGeom prst="rect">
            <a:avLst/>
          </a:prstGeom>
          <a:noFill/>
          <a:ln>
            <a:noFill/>
          </a:ln>
        </p:spPr>
        <p:style>
          <a:lnRef idx="0"/>
          <a:fillRef idx="0"/>
          <a:effectRef idx="0"/>
          <a:fontRef idx="minor"/>
        </p:style>
        <p:txBody>
          <a:bodyPr lIns="0" rIns="0" tIns="0" bIns="0"/>
          <a:p>
            <a:pPr algn="ctr">
              <a:lnSpc>
                <a:spcPct val="100000"/>
              </a:lnSpc>
              <a:spcAft>
                <a:spcPts val="1417"/>
              </a:spcAft>
            </a:pPr>
            <a:r>
              <a:rPr b="0" lang="en-AU" sz="4000" spc="-1" strike="noStrike">
                <a:latin typeface="Arial"/>
              </a:rPr>
              <a:t>The bars and</a:t>
            </a:r>
            <a:br/>
            <a:r>
              <a:rPr b="0" lang="en-AU" sz="4000" spc="-1" strike="noStrike">
                <a:latin typeface="Arial"/>
              </a:rPr>
              <a:t>the candles</a:t>
            </a:r>
            <a:br/>
            <a:r>
              <a:rPr b="0" lang="en-AU" sz="4000" spc="-1" strike="noStrike">
                <a:latin typeface="Arial"/>
              </a:rPr>
              <a:t>on a price chart</a:t>
            </a:r>
            <a:br/>
            <a:r>
              <a:rPr b="0" lang="en-AU" sz="4000" spc="-1" strike="noStrike">
                <a:latin typeface="Arial"/>
              </a:rPr>
              <a:t>tell us a lot about</a:t>
            </a:r>
            <a:br/>
            <a:r>
              <a:rPr b="0" lang="en-AU" sz="4000" spc="-1" strike="noStrike">
                <a:latin typeface="Arial"/>
              </a:rPr>
              <a:t>the opinions of the</a:t>
            </a:r>
            <a:br/>
            <a:r>
              <a:rPr b="0" lang="en-AU" sz="4000" spc="-1" strike="noStrike">
                <a:latin typeface="Arial"/>
              </a:rPr>
              <a:t>market participants.</a:t>
            </a:r>
            <a:endParaRPr b="0" lang="en-AU" sz="4000" spc="-1" strike="noStrike">
              <a:latin typeface="Arial"/>
            </a:endParaRPr>
          </a:p>
          <a:p>
            <a:pPr algn="ctr">
              <a:lnSpc>
                <a:spcPct val="100000"/>
              </a:lnSpc>
              <a:spcAft>
                <a:spcPts val="1417"/>
              </a:spcAft>
            </a:pPr>
            <a:endParaRPr b="0" lang="en-AU" sz="4000" spc="-1" strike="noStrike">
              <a:latin typeface="Arial"/>
            </a:endParaRPr>
          </a:p>
          <a:p>
            <a:pPr algn="ctr">
              <a:lnSpc>
                <a:spcPct val="100000"/>
              </a:lnSpc>
              <a:spcAft>
                <a:spcPts val="1417"/>
              </a:spcAft>
            </a:pPr>
            <a:r>
              <a:rPr b="0" lang="en-AU" sz="2800" spc="-1" strike="noStrike">
                <a:latin typeface="Arial"/>
              </a:rPr>
              <a:t>(do you know how?)</a:t>
            </a:r>
            <a:endParaRPr b="0" lang="en-AU" sz="2800" spc="-1" strike="noStrike">
              <a:latin typeface="Arial"/>
            </a:endParaRPr>
          </a:p>
        </p:txBody>
      </p:sp>
      <p:sp>
        <p:nvSpPr>
          <p:cNvPr id="1166" name="Line 3"/>
          <p:cNvSpPr/>
          <p:nvPr/>
        </p:nvSpPr>
        <p:spPr>
          <a:xfrm>
            <a:off x="1341000" y="1102680"/>
            <a:ext cx="5760" cy="5564880"/>
          </a:xfrm>
          <a:prstGeom prst="line">
            <a:avLst/>
          </a:prstGeom>
          <a:ln w="108000">
            <a:solidFill>
              <a:srgbClr val="000000"/>
            </a:solidFill>
            <a:round/>
          </a:ln>
        </p:spPr>
        <p:style>
          <a:lnRef idx="0"/>
          <a:fillRef idx="0"/>
          <a:effectRef idx="0"/>
          <a:fontRef idx="minor"/>
        </p:style>
      </p:sp>
      <p:sp>
        <p:nvSpPr>
          <p:cNvPr id="1167" name="Line 4"/>
          <p:cNvSpPr/>
          <p:nvPr/>
        </p:nvSpPr>
        <p:spPr>
          <a:xfrm flipH="1">
            <a:off x="1371960" y="2264040"/>
            <a:ext cx="921240" cy="360"/>
          </a:xfrm>
          <a:prstGeom prst="line">
            <a:avLst/>
          </a:prstGeom>
          <a:ln w="108000">
            <a:solidFill>
              <a:srgbClr val="000000"/>
            </a:solidFill>
            <a:round/>
          </a:ln>
        </p:spPr>
        <p:style>
          <a:lnRef idx="0"/>
          <a:fillRef idx="0"/>
          <a:effectRef idx="0"/>
          <a:fontRef idx="minor"/>
        </p:style>
      </p:sp>
      <p:sp>
        <p:nvSpPr>
          <p:cNvPr id="1168" name="Line 5"/>
          <p:cNvSpPr/>
          <p:nvPr/>
        </p:nvSpPr>
        <p:spPr>
          <a:xfrm flipH="1">
            <a:off x="425520" y="5714640"/>
            <a:ext cx="921240" cy="360"/>
          </a:xfrm>
          <a:prstGeom prst="line">
            <a:avLst/>
          </a:prstGeom>
          <a:ln w="108000">
            <a:solidFill>
              <a:srgbClr val="000000"/>
            </a:solidFill>
            <a:round/>
          </a:ln>
        </p:spPr>
        <p:style>
          <a:lnRef idx="0"/>
          <a:fillRef idx="0"/>
          <a:effectRef idx="0"/>
          <a:fontRef idx="minor"/>
        </p:style>
      </p:sp>
      <p:sp>
        <p:nvSpPr>
          <p:cNvPr id="1169" name="CustomShape 6"/>
          <p:cNvSpPr/>
          <p:nvPr/>
        </p:nvSpPr>
        <p:spPr>
          <a:xfrm>
            <a:off x="8100000" y="2168640"/>
            <a:ext cx="1079640" cy="3509640"/>
          </a:xfrm>
          <a:prstGeom prst="rect">
            <a:avLst/>
          </a:prstGeom>
          <a:noFill/>
          <a:ln w="108000">
            <a:solidFill>
              <a:srgbClr val="000000"/>
            </a:solidFill>
            <a:round/>
          </a:ln>
        </p:spPr>
        <p:style>
          <a:lnRef idx="0"/>
          <a:fillRef idx="0"/>
          <a:effectRef idx="0"/>
          <a:fontRef idx="minor"/>
        </p:style>
      </p:sp>
      <p:sp>
        <p:nvSpPr>
          <p:cNvPr id="1170" name="Line 7"/>
          <p:cNvSpPr/>
          <p:nvPr/>
        </p:nvSpPr>
        <p:spPr>
          <a:xfrm>
            <a:off x="8640000" y="1088640"/>
            <a:ext cx="360" cy="1080000"/>
          </a:xfrm>
          <a:prstGeom prst="line">
            <a:avLst/>
          </a:prstGeom>
          <a:ln w="108000">
            <a:solidFill>
              <a:srgbClr val="000000"/>
            </a:solidFill>
            <a:round/>
          </a:ln>
        </p:spPr>
        <p:style>
          <a:lnRef idx="0"/>
          <a:fillRef idx="0"/>
          <a:effectRef idx="0"/>
          <a:fontRef idx="minor"/>
        </p:style>
      </p:sp>
      <p:sp>
        <p:nvSpPr>
          <p:cNvPr id="1171" name="Line 8"/>
          <p:cNvSpPr/>
          <p:nvPr/>
        </p:nvSpPr>
        <p:spPr>
          <a:xfrm>
            <a:off x="8640000" y="5678640"/>
            <a:ext cx="360" cy="1080000"/>
          </a:xfrm>
          <a:prstGeom prst="line">
            <a:avLst/>
          </a:prstGeom>
          <a:ln w="108000">
            <a:solidFill>
              <a:srgbClr val="000000"/>
            </a:solidFill>
            <a:round/>
          </a:ln>
        </p:spPr>
        <p:style>
          <a:lnRef idx="0"/>
          <a:fillRef idx="0"/>
          <a:effectRef idx="0"/>
          <a:fontRef idx="minor"/>
        </p:style>
      </p:sp>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2" name="CustomShape 1"/>
          <p:cNvSpPr/>
          <p:nvPr/>
        </p:nvSpPr>
        <p:spPr>
          <a:xfrm>
            <a:off x="540000" y="900000"/>
            <a:ext cx="9035280" cy="66348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u="sng">
                <a:uFillTx/>
                <a:latin typeface="Arial"/>
              </a:rPr>
              <a:t>OHLC Bar</a:t>
            </a:r>
            <a:r>
              <a:rPr b="0" lang="en-AU" sz="3600" spc="-1" strike="noStrike">
                <a:latin typeface="Arial"/>
              </a:rPr>
              <a:t> and </a:t>
            </a:r>
            <a:r>
              <a:rPr b="0" lang="en-AU" sz="3600" spc="-1" strike="noStrike" u="sng">
                <a:uFillTx/>
                <a:latin typeface="Arial"/>
              </a:rPr>
              <a:t>Candle</a:t>
            </a:r>
            <a:r>
              <a:rPr b="0" lang="en-AU" sz="3600" spc="-1" strike="noStrike">
                <a:latin typeface="Arial"/>
              </a:rPr>
              <a:t>...</a:t>
            </a:r>
            <a:endParaRPr b="0" lang="en-AU" sz="3600" spc="-1" strike="noStrike">
              <a:latin typeface="Arial"/>
            </a:endParaRPr>
          </a:p>
        </p:txBody>
      </p:sp>
      <p:sp>
        <p:nvSpPr>
          <p:cNvPr id="1173" name="CustomShape 2"/>
          <p:cNvSpPr/>
          <p:nvPr/>
        </p:nvSpPr>
        <p:spPr>
          <a:xfrm>
            <a:off x="504000" y="1769040"/>
            <a:ext cx="9071280" cy="5193360"/>
          </a:xfrm>
          <a:prstGeom prst="rect">
            <a:avLst/>
          </a:prstGeom>
          <a:noFill/>
          <a:ln>
            <a:noFill/>
          </a:ln>
        </p:spPr>
        <p:style>
          <a:lnRef idx="0"/>
          <a:fillRef idx="0"/>
          <a:effectRef idx="0"/>
          <a:fontRef idx="minor"/>
        </p:style>
        <p:txBody>
          <a:bodyPr lIns="0" rIns="0" tIns="0" bIns="0"/>
          <a:p>
            <a:pPr algn="ctr">
              <a:lnSpc>
                <a:spcPct val="100000"/>
              </a:lnSpc>
              <a:spcAft>
                <a:spcPts val="1417"/>
              </a:spcAft>
            </a:pPr>
            <a:endParaRPr b="0" lang="en-AU" sz="1800" spc="-1" strike="noStrike">
              <a:latin typeface="Arial"/>
            </a:endParaRPr>
          </a:p>
          <a:p>
            <a:pPr algn="ctr">
              <a:lnSpc>
                <a:spcPct val="100000"/>
              </a:lnSpc>
              <a:spcAft>
                <a:spcPts val="1417"/>
              </a:spcAft>
            </a:pPr>
            <a:r>
              <a:rPr b="0" lang="en-AU" sz="3200" spc="-1" strike="noStrike">
                <a:latin typeface="Arial"/>
              </a:rPr>
              <a:t>Each </a:t>
            </a:r>
            <a:r>
              <a:rPr b="1" i="1" lang="en-AU" sz="3200" spc="-1" strike="noStrike">
                <a:latin typeface="Arial"/>
              </a:rPr>
              <a:t>bar</a:t>
            </a:r>
            <a:r>
              <a:rPr b="0" lang="en-AU" sz="3200" spc="-1" strike="noStrike">
                <a:latin typeface="Arial"/>
              </a:rPr>
              <a:t> on a </a:t>
            </a:r>
            <a:br/>
            <a:r>
              <a:rPr b="0" lang="en-AU" sz="3200" spc="-1" strike="noStrike">
                <a:latin typeface="Arial"/>
              </a:rPr>
              <a:t>bar chart, and</a:t>
            </a:r>
            <a:br/>
            <a:br/>
            <a:r>
              <a:rPr b="0" lang="en-AU" sz="3200" spc="-1" strike="noStrike">
                <a:latin typeface="Arial"/>
              </a:rPr>
              <a:t>each </a:t>
            </a:r>
            <a:r>
              <a:rPr b="1" i="1" lang="en-AU" sz="3200" spc="-1" strike="noStrike">
                <a:latin typeface="Arial"/>
              </a:rPr>
              <a:t>candle</a:t>
            </a:r>
            <a:r>
              <a:rPr b="0" lang="en-AU" sz="3200" spc="-1" strike="noStrike">
                <a:latin typeface="Arial"/>
              </a:rPr>
              <a:t> on </a:t>
            </a:r>
            <a:br/>
            <a:r>
              <a:rPr b="0" lang="en-AU" sz="3200" spc="-1" strike="noStrike">
                <a:latin typeface="Arial"/>
              </a:rPr>
              <a:t>a candle chart</a:t>
            </a:r>
            <a:br/>
            <a:br/>
            <a:r>
              <a:rPr b="0" lang="en-AU" sz="3200" spc="-1" strike="noStrike">
                <a:latin typeface="Arial"/>
              </a:rPr>
              <a:t>summarises the </a:t>
            </a:r>
            <a:br/>
            <a:r>
              <a:rPr b="0" lang="en-AU" sz="3200" spc="-1" strike="noStrike">
                <a:latin typeface="Arial"/>
              </a:rPr>
              <a:t>price action </a:t>
            </a:r>
            <a:br/>
            <a:r>
              <a:rPr b="0" lang="en-AU" sz="3200" spc="-1" strike="noStrike">
                <a:latin typeface="Arial"/>
              </a:rPr>
              <a:t>in any one period</a:t>
            </a:r>
            <a:br/>
            <a:r>
              <a:rPr b="0" lang="en-AU" sz="3200" spc="-1" strike="noStrike">
                <a:latin typeface="Arial"/>
              </a:rPr>
              <a:t>(a day, week, month, etc.).</a:t>
            </a:r>
            <a:endParaRPr b="0" lang="en-AU" sz="3200" spc="-1" strike="noStrike">
              <a:latin typeface="Arial"/>
            </a:endParaRPr>
          </a:p>
        </p:txBody>
      </p:sp>
      <p:sp>
        <p:nvSpPr>
          <p:cNvPr id="1174" name="Line 3"/>
          <p:cNvSpPr/>
          <p:nvPr/>
        </p:nvSpPr>
        <p:spPr>
          <a:xfrm>
            <a:off x="1341000" y="1102680"/>
            <a:ext cx="5760" cy="5564880"/>
          </a:xfrm>
          <a:prstGeom prst="line">
            <a:avLst/>
          </a:prstGeom>
          <a:ln w="108000">
            <a:solidFill>
              <a:srgbClr val="000000"/>
            </a:solidFill>
            <a:round/>
          </a:ln>
        </p:spPr>
        <p:style>
          <a:lnRef idx="0"/>
          <a:fillRef idx="0"/>
          <a:effectRef idx="0"/>
          <a:fontRef idx="minor"/>
        </p:style>
      </p:sp>
      <p:sp>
        <p:nvSpPr>
          <p:cNvPr id="1175" name="Line 4"/>
          <p:cNvSpPr/>
          <p:nvPr/>
        </p:nvSpPr>
        <p:spPr>
          <a:xfrm flipH="1">
            <a:off x="1371960" y="2264040"/>
            <a:ext cx="921240" cy="360"/>
          </a:xfrm>
          <a:prstGeom prst="line">
            <a:avLst/>
          </a:prstGeom>
          <a:ln w="108000">
            <a:solidFill>
              <a:srgbClr val="000000"/>
            </a:solidFill>
            <a:round/>
          </a:ln>
        </p:spPr>
        <p:style>
          <a:lnRef idx="0"/>
          <a:fillRef idx="0"/>
          <a:effectRef idx="0"/>
          <a:fontRef idx="minor"/>
        </p:style>
      </p:sp>
      <p:sp>
        <p:nvSpPr>
          <p:cNvPr id="1176" name="Line 5"/>
          <p:cNvSpPr/>
          <p:nvPr/>
        </p:nvSpPr>
        <p:spPr>
          <a:xfrm flipH="1">
            <a:off x="425520" y="5714640"/>
            <a:ext cx="921240" cy="360"/>
          </a:xfrm>
          <a:prstGeom prst="line">
            <a:avLst/>
          </a:prstGeom>
          <a:ln w="108000">
            <a:solidFill>
              <a:srgbClr val="000000"/>
            </a:solidFill>
            <a:round/>
          </a:ln>
        </p:spPr>
        <p:style>
          <a:lnRef idx="0"/>
          <a:fillRef idx="0"/>
          <a:effectRef idx="0"/>
          <a:fontRef idx="minor"/>
        </p:style>
      </p:sp>
      <p:sp>
        <p:nvSpPr>
          <p:cNvPr id="1177" name="CustomShape 6"/>
          <p:cNvSpPr/>
          <p:nvPr/>
        </p:nvSpPr>
        <p:spPr>
          <a:xfrm>
            <a:off x="8100000" y="2168640"/>
            <a:ext cx="1079640" cy="3509640"/>
          </a:xfrm>
          <a:prstGeom prst="rect">
            <a:avLst/>
          </a:prstGeom>
          <a:noFill/>
          <a:ln w="108000">
            <a:solidFill>
              <a:srgbClr val="000000"/>
            </a:solidFill>
            <a:round/>
          </a:ln>
        </p:spPr>
        <p:style>
          <a:lnRef idx="0"/>
          <a:fillRef idx="0"/>
          <a:effectRef idx="0"/>
          <a:fontRef idx="minor"/>
        </p:style>
      </p:sp>
      <p:sp>
        <p:nvSpPr>
          <p:cNvPr id="1178" name="Line 7"/>
          <p:cNvSpPr/>
          <p:nvPr/>
        </p:nvSpPr>
        <p:spPr>
          <a:xfrm>
            <a:off x="8640000" y="1088640"/>
            <a:ext cx="360" cy="1080000"/>
          </a:xfrm>
          <a:prstGeom prst="line">
            <a:avLst/>
          </a:prstGeom>
          <a:ln w="108000">
            <a:solidFill>
              <a:srgbClr val="000000"/>
            </a:solidFill>
            <a:round/>
          </a:ln>
        </p:spPr>
        <p:style>
          <a:lnRef idx="0"/>
          <a:fillRef idx="0"/>
          <a:effectRef idx="0"/>
          <a:fontRef idx="minor"/>
        </p:style>
      </p:sp>
      <p:sp>
        <p:nvSpPr>
          <p:cNvPr id="1179" name="Line 8"/>
          <p:cNvSpPr/>
          <p:nvPr/>
        </p:nvSpPr>
        <p:spPr>
          <a:xfrm>
            <a:off x="8640000" y="5678640"/>
            <a:ext cx="360" cy="1080000"/>
          </a:xfrm>
          <a:prstGeom prst="line">
            <a:avLst/>
          </a:prstGeom>
          <a:ln w="108000">
            <a:solidFill>
              <a:srgbClr val="000000"/>
            </a:solidFill>
            <a:round/>
          </a:ln>
        </p:spPr>
        <p:style>
          <a:lnRef idx="0"/>
          <a:fillRef idx="0"/>
          <a:effectRef idx="0"/>
          <a:fontRef idx="minor"/>
        </p:style>
      </p:sp>
      <p:sp>
        <p:nvSpPr>
          <p:cNvPr id="1180" name="Line 9"/>
          <p:cNvSpPr/>
          <p:nvPr/>
        </p:nvSpPr>
        <p:spPr>
          <a:xfrm flipH="1">
            <a:off x="1536840" y="2920680"/>
            <a:ext cx="2171880" cy="838440"/>
          </a:xfrm>
          <a:prstGeom prst="line">
            <a:avLst/>
          </a:prstGeom>
          <a:ln w="72000">
            <a:solidFill>
              <a:srgbClr val="ff0000"/>
            </a:solidFill>
            <a:round/>
            <a:tailEnd len="med" type="triangle" w="med"/>
          </a:ln>
        </p:spPr>
        <p:style>
          <a:lnRef idx="0"/>
          <a:fillRef idx="0"/>
          <a:effectRef idx="0"/>
          <a:fontRef idx="minor"/>
        </p:style>
      </p:sp>
      <p:sp>
        <p:nvSpPr>
          <p:cNvPr id="1181" name="Line 10"/>
          <p:cNvSpPr/>
          <p:nvPr/>
        </p:nvSpPr>
        <p:spPr>
          <a:xfrm flipV="1">
            <a:off x="6324840" y="4000320"/>
            <a:ext cx="1485720" cy="203400"/>
          </a:xfrm>
          <a:prstGeom prst="line">
            <a:avLst/>
          </a:prstGeom>
          <a:ln w="72000">
            <a:solidFill>
              <a:srgbClr val="ff0000"/>
            </a:solidFill>
            <a:round/>
            <a:tailEnd len="med" type="triangle" w="med"/>
          </a:ln>
        </p:spPr>
        <p:style>
          <a:lnRef idx="0"/>
          <a:fillRef idx="0"/>
          <a:effectRef idx="0"/>
          <a:fontRef idx="minor"/>
        </p:style>
      </p:sp>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7" name="CustomShape 1"/>
          <p:cNvSpPr/>
          <p:nvPr/>
        </p:nvSpPr>
        <p:spPr>
          <a:xfrm>
            <a:off x="504000" y="994680"/>
            <a:ext cx="9071280" cy="624960"/>
          </a:xfrm>
          <a:prstGeom prst="rect">
            <a:avLst/>
          </a:prstGeom>
          <a:noFill/>
          <a:ln>
            <a:noFill/>
          </a:ln>
        </p:spPr>
        <p:style>
          <a:lnRef idx="0"/>
          <a:fillRef idx="0"/>
          <a:effectRef idx="0"/>
          <a:fontRef idx="minor"/>
        </p:style>
        <p:txBody>
          <a:bodyPr lIns="0" rIns="0" tIns="0" bIns="0" anchor="ctr"/>
          <a:p>
            <a:pPr algn="ctr">
              <a:lnSpc>
                <a:spcPct val="100000"/>
              </a:lnSpc>
            </a:pPr>
            <a:r>
              <a:rPr b="0" lang="en-AU" sz="4400" spc="-1" strike="noStrike">
                <a:latin typeface="Arial"/>
              </a:rPr>
              <a:t>Why use technical analysis?</a:t>
            </a:r>
            <a:endParaRPr b="0" lang="en-AU" sz="4400" spc="-1" strike="noStrike">
              <a:latin typeface="Arial"/>
            </a:endParaRPr>
          </a:p>
        </p:txBody>
      </p:sp>
      <p:sp>
        <p:nvSpPr>
          <p:cNvPr id="1038" name="CustomShape 2"/>
          <p:cNvSpPr/>
          <p:nvPr/>
        </p:nvSpPr>
        <p:spPr>
          <a:xfrm>
            <a:off x="504000" y="1769040"/>
            <a:ext cx="9071280" cy="5181840"/>
          </a:xfrm>
          <a:prstGeom prst="rect">
            <a:avLst/>
          </a:prstGeom>
          <a:noFill/>
          <a:ln>
            <a:noFill/>
          </a:ln>
        </p:spPr>
        <p:style>
          <a:lnRef idx="0"/>
          <a:fillRef idx="0"/>
          <a:effectRef idx="0"/>
          <a:fontRef idx="minor"/>
        </p:style>
        <p:txBody>
          <a:bodyPr lIns="0" rIns="0" tIns="0" bIns="0">
            <a:normAutofit/>
          </a:bodyPr>
          <a:p>
            <a:pPr marL="648000" indent="-539640">
              <a:lnSpc>
                <a:spcPct val="100000"/>
              </a:lnSpc>
              <a:spcAft>
                <a:spcPts val="1417"/>
              </a:spcAft>
              <a:buClr>
                <a:srgbClr val="00cc00"/>
              </a:buClr>
              <a:buSzPct val="150000"/>
              <a:buFont typeface="Wingdings" charset="2"/>
              <a:buChar char=""/>
            </a:pPr>
            <a:r>
              <a:rPr b="0" lang="en-AU" sz="3200" spc="-1" strike="noStrike">
                <a:latin typeface="Arial"/>
              </a:rPr>
              <a:t>To help understand more about why</a:t>
            </a:r>
            <a:br/>
            <a:r>
              <a:rPr b="0" lang="en-AU" sz="3200" spc="-1" strike="noStrike">
                <a:latin typeface="Arial"/>
              </a:rPr>
              <a:t>prices are moving (opinions and emotions)</a:t>
            </a:r>
            <a:endParaRPr b="0" lang="en-AU" sz="3200" spc="-1" strike="noStrike">
              <a:latin typeface="Arial"/>
            </a:endParaRPr>
          </a:p>
          <a:p>
            <a:pPr marL="648000" indent="-539640">
              <a:lnSpc>
                <a:spcPct val="100000"/>
              </a:lnSpc>
              <a:spcAft>
                <a:spcPts val="1417"/>
              </a:spcAft>
              <a:buClr>
                <a:srgbClr val="00cc00"/>
              </a:buClr>
              <a:buSzPct val="150000"/>
              <a:buFont typeface="Wingdings" charset="2"/>
              <a:buChar char=""/>
            </a:pPr>
            <a:r>
              <a:rPr b="0" lang="en-AU" sz="3200" spc="-1" strike="noStrike">
                <a:latin typeface="Arial"/>
              </a:rPr>
              <a:t>Make smart and informed </a:t>
            </a:r>
            <a:br/>
            <a:r>
              <a:rPr b="0" lang="en-AU" sz="3200" spc="-1" strike="noStrike">
                <a:latin typeface="Arial"/>
              </a:rPr>
              <a:t>stock purchase decisions</a:t>
            </a:r>
            <a:endParaRPr b="0" lang="en-AU" sz="3200" spc="-1" strike="noStrike">
              <a:latin typeface="Arial"/>
            </a:endParaRPr>
          </a:p>
          <a:p>
            <a:pPr marL="648000" indent="-539640">
              <a:lnSpc>
                <a:spcPct val="100000"/>
              </a:lnSpc>
              <a:spcAft>
                <a:spcPts val="1417"/>
              </a:spcAft>
              <a:buClr>
                <a:srgbClr val="00cc00"/>
              </a:buClr>
              <a:buSzPct val="150000"/>
              <a:buFont typeface="Wingdings" charset="2"/>
              <a:buChar char=""/>
            </a:pPr>
            <a:r>
              <a:rPr b="0" lang="en-AU" sz="3200" spc="-1" strike="noStrike">
                <a:latin typeface="Arial"/>
              </a:rPr>
              <a:t>Minimise downside risks</a:t>
            </a:r>
            <a:endParaRPr b="0" lang="en-AU" sz="3200" spc="-1" strike="noStrike">
              <a:latin typeface="Arial"/>
            </a:endParaRPr>
          </a:p>
          <a:p>
            <a:pPr marL="648000" indent="-539640">
              <a:lnSpc>
                <a:spcPct val="100000"/>
              </a:lnSpc>
              <a:spcAft>
                <a:spcPts val="1417"/>
              </a:spcAft>
              <a:buClr>
                <a:srgbClr val="00cc00"/>
              </a:buClr>
              <a:buSzPct val="150000"/>
              <a:buFont typeface="Wingdings" charset="2"/>
              <a:buChar char=""/>
            </a:pPr>
            <a:r>
              <a:rPr b="0" lang="en-AU" sz="3200" spc="-1" strike="noStrike">
                <a:latin typeface="Arial"/>
              </a:rPr>
              <a:t>Maximise upside potential</a:t>
            </a:r>
            <a:endParaRPr b="0" lang="en-AU" sz="3200" spc="-1" strike="noStrike">
              <a:latin typeface="Arial"/>
            </a:endParaRPr>
          </a:p>
          <a:p>
            <a:pPr marL="648000" indent="-539640">
              <a:lnSpc>
                <a:spcPct val="100000"/>
              </a:lnSpc>
              <a:spcAft>
                <a:spcPts val="1417"/>
              </a:spcAft>
              <a:buClr>
                <a:srgbClr val="00cc00"/>
              </a:buClr>
              <a:buSzPct val="150000"/>
              <a:buFont typeface="Wingdings" charset="2"/>
              <a:buChar char=""/>
            </a:pPr>
            <a:r>
              <a:rPr b="0" lang="en-AU" sz="3200" spc="-1" strike="noStrike">
                <a:latin typeface="Arial"/>
              </a:rPr>
              <a:t>Make smart sell decisions if needed</a:t>
            </a:r>
            <a:endParaRPr b="0" lang="en-AU" sz="3200" spc="-1" strike="noStrike">
              <a:latin typeface="Arial"/>
            </a:endParaRPr>
          </a:p>
          <a:p>
            <a:pPr marL="648000" indent="-539640">
              <a:lnSpc>
                <a:spcPct val="100000"/>
              </a:lnSpc>
              <a:spcAft>
                <a:spcPts val="1417"/>
              </a:spcAft>
              <a:buClr>
                <a:srgbClr val="00cc00"/>
              </a:buClr>
              <a:buSzPct val="150000"/>
              <a:buFont typeface="Wingdings" charset="2"/>
              <a:buChar char=""/>
            </a:pPr>
            <a:r>
              <a:rPr b="0" lang="en-AU" sz="3200" spc="-1" strike="noStrike">
                <a:latin typeface="Arial"/>
              </a:rPr>
              <a:t>Protect hard-earned capital</a:t>
            </a:r>
            <a:endParaRPr b="0" lang="en-AU" sz="3200" spc="-1" strike="noStrike">
              <a:latin typeface="Arial"/>
            </a:endParaRPr>
          </a:p>
          <a:p>
            <a:pPr marL="648000" indent="-539640">
              <a:lnSpc>
                <a:spcPct val="100000"/>
              </a:lnSpc>
              <a:spcAft>
                <a:spcPts val="1417"/>
              </a:spcAft>
              <a:buClr>
                <a:srgbClr val="00cc00"/>
              </a:buClr>
              <a:buSzPct val="150000"/>
              <a:buFont typeface="Wingdings" charset="2"/>
              <a:buChar char=""/>
            </a:pPr>
            <a:r>
              <a:rPr b="0" lang="en-AU" sz="3200" spc="-1" strike="noStrike">
                <a:latin typeface="Arial"/>
              </a:rPr>
              <a:t>Minimise any losses.</a:t>
            </a:r>
            <a:endParaRPr b="0" lang="en-AU" sz="3200" spc="-1" strike="noStrike">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2" name="CustomShape 1"/>
          <p:cNvSpPr/>
          <p:nvPr/>
        </p:nvSpPr>
        <p:spPr>
          <a:xfrm>
            <a:off x="540000" y="900000"/>
            <a:ext cx="9035280" cy="66312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Candlestick features — the White candle</a:t>
            </a:r>
            <a:endParaRPr b="0" lang="en-AU" sz="3600" spc="-1" strike="noStrike">
              <a:latin typeface="Arial"/>
            </a:endParaRPr>
          </a:p>
        </p:txBody>
      </p:sp>
      <p:sp>
        <p:nvSpPr>
          <p:cNvPr id="1183" name="CustomShape 2"/>
          <p:cNvSpPr/>
          <p:nvPr/>
        </p:nvSpPr>
        <p:spPr>
          <a:xfrm>
            <a:off x="4314240" y="2657160"/>
            <a:ext cx="1079640" cy="3509640"/>
          </a:xfrm>
          <a:prstGeom prst="rect">
            <a:avLst/>
          </a:prstGeom>
          <a:noFill/>
          <a:ln w="108000">
            <a:solidFill>
              <a:srgbClr val="000000"/>
            </a:solidFill>
            <a:round/>
          </a:ln>
        </p:spPr>
        <p:style>
          <a:lnRef idx="0"/>
          <a:fillRef idx="0"/>
          <a:effectRef idx="0"/>
          <a:fontRef idx="minor"/>
        </p:style>
      </p:sp>
      <p:sp>
        <p:nvSpPr>
          <p:cNvPr id="1184" name="Line 3"/>
          <p:cNvSpPr/>
          <p:nvPr/>
        </p:nvSpPr>
        <p:spPr>
          <a:xfrm>
            <a:off x="4854240" y="1577160"/>
            <a:ext cx="360" cy="1080000"/>
          </a:xfrm>
          <a:prstGeom prst="line">
            <a:avLst/>
          </a:prstGeom>
          <a:ln w="108000">
            <a:solidFill>
              <a:srgbClr val="000000"/>
            </a:solidFill>
            <a:round/>
          </a:ln>
        </p:spPr>
        <p:style>
          <a:lnRef idx="0"/>
          <a:fillRef idx="0"/>
          <a:effectRef idx="0"/>
          <a:fontRef idx="minor"/>
        </p:style>
      </p:sp>
      <p:sp>
        <p:nvSpPr>
          <p:cNvPr id="1185" name="Line 4"/>
          <p:cNvSpPr/>
          <p:nvPr/>
        </p:nvSpPr>
        <p:spPr>
          <a:xfrm>
            <a:off x="4854240" y="6167160"/>
            <a:ext cx="360" cy="1080000"/>
          </a:xfrm>
          <a:prstGeom prst="line">
            <a:avLst/>
          </a:prstGeom>
          <a:ln w="108000">
            <a:solidFill>
              <a:srgbClr val="000000"/>
            </a:solidFill>
            <a:round/>
          </a:ln>
        </p:spPr>
        <p:style>
          <a:lnRef idx="0"/>
          <a:fillRef idx="0"/>
          <a:effectRef idx="0"/>
          <a:fontRef idx="minor"/>
        </p:style>
      </p:sp>
      <p:sp>
        <p:nvSpPr>
          <p:cNvPr id="1186" name="Line 5"/>
          <p:cNvSpPr/>
          <p:nvPr/>
        </p:nvSpPr>
        <p:spPr>
          <a:xfrm flipH="1" flipV="1">
            <a:off x="5617080" y="2662200"/>
            <a:ext cx="1746360" cy="817920"/>
          </a:xfrm>
          <a:prstGeom prst="line">
            <a:avLst/>
          </a:prstGeom>
          <a:ln w="72000">
            <a:solidFill>
              <a:srgbClr val="ff0000"/>
            </a:solidFill>
            <a:round/>
            <a:tailEnd len="med" type="triangle" w="med"/>
          </a:ln>
        </p:spPr>
        <p:style>
          <a:lnRef idx="0"/>
          <a:fillRef idx="0"/>
          <a:effectRef idx="0"/>
          <a:fontRef idx="minor"/>
        </p:style>
      </p:sp>
      <p:sp>
        <p:nvSpPr>
          <p:cNvPr id="1187" name="Line 6"/>
          <p:cNvSpPr/>
          <p:nvPr/>
        </p:nvSpPr>
        <p:spPr>
          <a:xfrm>
            <a:off x="2307960" y="3883320"/>
            <a:ext cx="1794960" cy="2173680"/>
          </a:xfrm>
          <a:prstGeom prst="line">
            <a:avLst/>
          </a:prstGeom>
          <a:ln w="72000">
            <a:solidFill>
              <a:srgbClr val="ff0000"/>
            </a:solidFill>
            <a:round/>
            <a:tailEnd len="med" type="triangle" w="med"/>
          </a:ln>
        </p:spPr>
        <p:style>
          <a:lnRef idx="0"/>
          <a:fillRef idx="0"/>
          <a:effectRef idx="0"/>
          <a:fontRef idx="minor"/>
        </p:style>
      </p:sp>
      <p:sp>
        <p:nvSpPr>
          <p:cNvPr id="1188" name="Line 7"/>
          <p:cNvSpPr/>
          <p:nvPr/>
        </p:nvSpPr>
        <p:spPr>
          <a:xfrm>
            <a:off x="2039040" y="5886000"/>
            <a:ext cx="2662200" cy="1343160"/>
          </a:xfrm>
          <a:prstGeom prst="line">
            <a:avLst/>
          </a:prstGeom>
          <a:ln w="72000">
            <a:solidFill>
              <a:srgbClr val="009900"/>
            </a:solidFill>
            <a:round/>
            <a:tailEnd len="med" type="triangle" w="med"/>
          </a:ln>
        </p:spPr>
        <p:style>
          <a:lnRef idx="0"/>
          <a:fillRef idx="0"/>
          <a:effectRef idx="0"/>
          <a:fontRef idx="minor"/>
        </p:style>
      </p:sp>
      <p:sp>
        <p:nvSpPr>
          <p:cNvPr id="1189" name="Line 8"/>
          <p:cNvSpPr/>
          <p:nvPr/>
        </p:nvSpPr>
        <p:spPr>
          <a:xfrm flipH="1" flipV="1">
            <a:off x="5041800" y="1650960"/>
            <a:ext cx="2443680" cy="620280"/>
          </a:xfrm>
          <a:prstGeom prst="line">
            <a:avLst/>
          </a:prstGeom>
          <a:ln w="72000">
            <a:solidFill>
              <a:srgbClr val="009900"/>
            </a:solidFill>
            <a:round/>
            <a:tailEnd len="med" type="triangle" w="med"/>
          </a:ln>
        </p:spPr>
        <p:style>
          <a:lnRef idx="0"/>
          <a:fillRef idx="0"/>
          <a:effectRef idx="0"/>
          <a:fontRef idx="minor"/>
        </p:style>
      </p:sp>
      <p:sp>
        <p:nvSpPr>
          <p:cNvPr id="1190" name="CustomShape 9"/>
          <p:cNvSpPr/>
          <p:nvPr/>
        </p:nvSpPr>
        <p:spPr>
          <a:xfrm>
            <a:off x="669960" y="2810880"/>
            <a:ext cx="2855160" cy="128664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p>
            <a:pPr algn="ctr">
              <a:lnSpc>
                <a:spcPct val="100000"/>
              </a:lnSpc>
            </a:pPr>
            <a:r>
              <a:rPr b="0" lang="en-AU" sz="3200" spc="-1" strike="noStrike">
                <a:latin typeface="Arial"/>
              </a:rPr>
              <a:t>“</a:t>
            </a:r>
            <a:r>
              <a:rPr b="0" lang="en-AU" sz="3200" spc="-1" strike="noStrike">
                <a:latin typeface="Arial"/>
              </a:rPr>
              <a:t>open” price </a:t>
            </a:r>
            <a:br/>
            <a:r>
              <a:rPr b="0" lang="en-AU" sz="3200" spc="-1" strike="noStrike">
                <a:latin typeface="Arial"/>
              </a:rPr>
              <a:t>for the period</a:t>
            </a:r>
            <a:endParaRPr b="0" lang="en-AU" sz="3200" spc="-1" strike="noStrike">
              <a:latin typeface="Arial"/>
            </a:endParaRPr>
          </a:p>
          <a:p>
            <a:pPr algn="ctr">
              <a:lnSpc>
                <a:spcPct val="100000"/>
              </a:lnSpc>
            </a:pPr>
            <a:r>
              <a:rPr b="0" lang="en-AU" sz="2000" spc="-1" strike="noStrike">
                <a:latin typeface="Arial"/>
              </a:rPr>
              <a:t>(bottom of candle body)</a:t>
            </a:r>
            <a:endParaRPr b="0" lang="en-AU" sz="2000" spc="-1" strike="noStrike">
              <a:latin typeface="Arial"/>
            </a:endParaRPr>
          </a:p>
        </p:txBody>
      </p:sp>
      <p:sp>
        <p:nvSpPr>
          <p:cNvPr id="1191" name="CustomShape 10"/>
          <p:cNvSpPr/>
          <p:nvPr/>
        </p:nvSpPr>
        <p:spPr>
          <a:xfrm>
            <a:off x="520200" y="4973400"/>
            <a:ext cx="2626560" cy="128664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p>
            <a:pPr algn="ctr">
              <a:lnSpc>
                <a:spcPct val="100000"/>
              </a:lnSpc>
            </a:pPr>
            <a:r>
              <a:rPr b="0" lang="en-AU" sz="3200" spc="-1" strike="noStrike">
                <a:latin typeface="Arial"/>
              </a:rPr>
              <a:t>“</a:t>
            </a:r>
            <a:r>
              <a:rPr b="0" lang="en-AU" sz="3200" spc="-1" strike="noStrike">
                <a:latin typeface="Arial"/>
              </a:rPr>
              <a:t>low” price </a:t>
            </a:r>
            <a:br/>
            <a:r>
              <a:rPr b="0" lang="en-AU" sz="3200" spc="-1" strike="noStrike">
                <a:latin typeface="Arial"/>
              </a:rPr>
              <a:t>for the period</a:t>
            </a:r>
            <a:endParaRPr b="0" lang="en-AU" sz="3200" spc="-1" strike="noStrike">
              <a:latin typeface="Arial"/>
            </a:endParaRPr>
          </a:p>
          <a:p>
            <a:pPr algn="ctr">
              <a:lnSpc>
                <a:spcPct val="100000"/>
              </a:lnSpc>
            </a:pPr>
            <a:r>
              <a:rPr b="0" lang="en-AU" sz="2000" spc="-1" strike="noStrike">
                <a:latin typeface="Arial"/>
              </a:rPr>
              <a:t>(bottom of candle tail)</a:t>
            </a:r>
            <a:endParaRPr b="0" lang="en-AU" sz="2000" spc="-1" strike="noStrike">
              <a:latin typeface="Arial"/>
            </a:endParaRPr>
          </a:p>
        </p:txBody>
      </p:sp>
      <p:sp>
        <p:nvSpPr>
          <p:cNvPr id="1192" name="CustomShape 11"/>
          <p:cNvSpPr/>
          <p:nvPr/>
        </p:nvSpPr>
        <p:spPr>
          <a:xfrm>
            <a:off x="7267320" y="1639800"/>
            <a:ext cx="2571480" cy="128664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p>
            <a:pPr algn="ctr">
              <a:lnSpc>
                <a:spcPct val="100000"/>
              </a:lnSpc>
            </a:pPr>
            <a:r>
              <a:rPr b="0" lang="en-AU" sz="3200" spc="-1" strike="noStrike">
                <a:latin typeface="Arial"/>
              </a:rPr>
              <a:t>“</a:t>
            </a:r>
            <a:r>
              <a:rPr b="0" lang="en-AU" sz="3200" spc="-1" strike="noStrike">
                <a:latin typeface="Arial"/>
              </a:rPr>
              <a:t>high” price </a:t>
            </a:r>
            <a:br/>
            <a:r>
              <a:rPr b="0" lang="en-AU" sz="3200" spc="-1" strike="noStrike">
                <a:latin typeface="Arial"/>
              </a:rPr>
              <a:t>for the period</a:t>
            </a:r>
            <a:endParaRPr b="0" lang="en-AU" sz="3200" spc="-1" strike="noStrike">
              <a:latin typeface="Arial"/>
            </a:endParaRPr>
          </a:p>
          <a:p>
            <a:pPr algn="ctr">
              <a:lnSpc>
                <a:spcPct val="100000"/>
              </a:lnSpc>
            </a:pPr>
            <a:r>
              <a:rPr b="0" lang="en-AU" sz="2000" spc="-1" strike="noStrike">
                <a:latin typeface="Arial"/>
              </a:rPr>
              <a:t>(top of candle tail)</a:t>
            </a:r>
            <a:endParaRPr b="0" lang="en-AU" sz="2000" spc="-1" strike="noStrike">
              <a:latin typeface="Arial"/>
            </a:endParaRPr>
          </a:p>
        </p:txBody>
      </p:sp>
      <p:sp>
        <p:nvSpPr>
          <p:cNvPr id="1193" name="CustomShape 12"/>
          <p:cNvSpPr/>
          <p:nvPr/>
        </p:nvSpPr>
        <p:spPr>
          <a:xfrm>
            <a:off x="6966000" y="3288960"/>
            <a:ext cx="2571480" cy="128664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p>
            <a:pPr algn="ctr">
              <a:lnSpc>
                <a:spcPct val="100000"/>
              </a:lnSpc>
            </a:pPr>
            <a:r>
              <a:rPr b="0" lang="en-AU" sz="3200" spc="-1" strike="noStrike">
                <a:latin typeface="Arial"/>
              </a:rPr>
              <a:t>“</a:t>
            </a:r>
            <a:r>
              <a:rPr b="0" lang="en-AU" sz="3200" spc="-1" strike="noStrike">
                <a:latin typeface="Arial"/>
              </a:rPr>
              <a:t>close” price </a:t>
            </a:r>
            <a:br/>
            <a:r>
              <a:rPr b="0" lang="en-AU" sz="3200" spc="-1" strike="noStrike">
                <a:latin typeface="Arial"/>
              </a:rPr>
              <a:t>for the period</a:t>
            </a:r>
            <a:endParaRPr b="0" lang="en-AU" sz="3200" spc="-1" strike="noStrike">
              <a:latin typeface="Arial"/>
            </a:endParaRPr>
          </a:p>
          <a:p>
            <a:pPr algn="ctr">
              <a:lnSpc>
                <a:spcPct val="100000"/>
              </a:lnSpc>
            </a:pPr>
            <a:r>
              <a:rPr b="0" lang="en-AU" sz="2000" spc="-1" strike="noStrike">
                <a:latin typeface="Arial"/>
              </a:rPr>
              <a:t>(top of candle body)</a:t>
            </a:r>
            <a:endParaRPr b="0" lang="en-AU" sz="2000" spc="-1" strike="noStrike">
              <a:latin typeface="Arial"/>
            </a:endParaRPr>
          </a:p>
        </p:txBody>
      </p:sp>
      <p:sp>
        <p:nvSpPr>
          <p:cNvPr id="1194" name="CustomShape 13"/>
          <p:cNvSpPr/>
          <p:nvPr/>
        </p:nvSpPr>
        <p:spPr>
          <a:xfrm>
            <a:off x="6421320" y="5891040"/>
            <a:ext cx="3287520" cy="911880"/>
          </a:xfrm>
          <a:prstGeom prst="rect">
            <a:avLst/>
          </a:prstGeom>
          <a:noFill/>
          <a:ln>
            <a:noFill/>
          </a:ln>
        </p:spPr>
        <p:style>
          <a:lnRef idx="0"/>
          <a:fillRef idx="0"/>
          <a:effectRef idx="0"/>
          <a:fontRef idx="minor"/>
        </p:style>
        <p:txBody>
          <a:bodyPr lIns="0" rIns="0" tIns="0" bIns="0" anchor="ctr"/>
          <a:p>
            <a:pPr algn="ctr">
              <a:lnSpc>
                <a:spcPct val="100000"/>
              </a:lnSpc>
              <a:spcAft>
                <a:spcPts val="1417"/>
              </a:spcAft>
            </a:pPr>
            <a:r>
              <a:rPr b="0" lang="en-AU" sz="2600" spc="-1" strike="noStrike">
                <a:latin typeface="Arial"/>
              </a:rPr>
              <a:t>A “period” is a</a:t>
            </a:r>
            <a:br/>
            <a:r>
              <a:rPr b="0" lang="en-AU" sz="2600" spc="-1" strike="noStrike">
                <a:latin typeface="Arial"/>
              </a:rPr>
              <a:t>day, week, month, etc.</a:t>
            </a:r>
            <a:endParaRPr b="0" lang="en-AU" sz="2600" spc="-1" strike="noStrike">
              <a:latin typeface="Arial"/>
            </a:endParaRPr>
          </a:p>
        </p:txBody>
      </p:sp>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5" name="CustomShape 1"/>
          <p:cNvSpPr/>
          <p:nvPr/>
        </p:nvSpPr>
        <p:spPr>
          <a:xfrm>
            <a:off x="540000" y="900000"/>
            <a:ext cx="9035280" cy="66312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Candlestick features — the Black candle</a:t>
            </a:r>
            <a:endParaRPr b="0" lang="en-AU" sz="3600" spc="-1" strike="noStrike">
              <a:latin typeface="Arial"/>
            </a:endParaRPr>
          </a:p>
        </p:txBody>
      </p:sp>
      <p:sp>
        <p:nvSpPr>
          <p:cNvPr id="1196" name="Line 2"/>
          <p:cNvSpPr/>
          <p:nvPr/>
        </p:nvSpPr>
        <p:spPr>
          <a:xfrm flipH="1">
            <a:off x="5613120" y="5715000"/>
            <a:ext cx="1587600" cy="482760"/>
          </a:xfrm>
          <a:prstGeom prst="line">
            <a:avLst/>
          </a:prstGeom>
          <a:ln w="72000">
            <a:solidFill>
              <a:srgbClr val="ff0000"/>
            </a:solidFill>
            <a:round/>
            <a:tailEnd len="med" type="triangle" w="med"/>
          </a:ln>
        </p:spPr>
        <p:style>
          <a:lnRef idx="0"/>
          <a:fillRef idx="0"/>
          <a:effectRef idx="0"/>
          <a:fontRef idx="minor"/>
        </p:style>
      </p:sp>
      <p:sp>
        <p:nvSpPr>
          <p:cNvPr id="1197" name="Line 3"/>
          <p:cNvSpPr/>
          <p:nvPr/>
        </p:nvSpPr>
        <p:spPr>
          <a:xfrm flipV="1">
            <a:off x="2806560" y="2641680"/>
            <a:ext cx="1422360" cy="660240"/>
          </a:xfrm>
          <a:prstGeom prst="line">
            <a:avLst/>
          </a:prstGeom>
          <a:ln w="72000">
            <a:solidFill>
              <a:srgbClr val="ff0000"/>
            </a:solidFill>
            <a:round/>
            <a:tailEnd len="med" type="triangle" w="med"/>
          </a:ln>
        </p:spPr>
        <p:style>
          <a:lnRef idx="0"/>
          <a:fillRef idx="0"/>
          <a:effectRef idx="0"/>
          <a:fontRef idx="minor"/>
        </p:style>
      </p:sp>
      <p:sp>
        <p:nvSpPr>
          <p:cNvPr id="1198" name="Line 4"/>
          <p:cNvSpPr/>
          <p:nvPr/>
        </p:nvSpPr>
        <p:spPr>
          <a:xfrm>
            <a:off x="2039040" y="5886000"/>
            <a:ext cx="2662200" cy="1343160"/>
          </a:xfrm>
          <a:prstGeom prst="line">
            <a:avLst/>
          </a:prstGeom>
          <a:ln w="72000">
            <a:solidFill>
              <a:srgbClr val="009900"/>
            </a:solidFill>
            <a:round/>
            <a:tailEnd len="med" type="triangle" w="med"/>
          </a:ln>
        </p:spPr>
        <p:style>
          <a:lnRef idx="0"/>
          <a:fillRef idx="0"/>
          <a:effectRef idx="0"/>
          <a:fontRef idx="minor"/>
        </p:style>
      </p:sp>
      <p:sp>
        <p:nvSpPr>
          <p:cNvPr id="1199" name="Line 5"/>
          <p:cNvSpPr/>
          <p:nvPr/>
        </p:nvSpPr>
        <p:spPr>
          <a:xfrm flipH="1" flipV="1">
            <a:off x="5041800" y="1650960"/>
            <a:ext cx="2443680" cy="620280"/>
          </a:xfrm>
          <a:prstGeom prst="line">
            <a:avLst/>
          </a:prstGeom>
          <a:ln w="72000">
            <a:solidFill>
              <a:srgbClr val="009900"/>
            </a:solidFill>
            <a:round/>
            <a:tailEnd len="med" type="triangle" w="med"/>
          </a:ln>
        </p:spPr>
        <p:style>
          <a:lnRef idx="0"/>
          <a:fillRef idx="0"/>
          <a:effectRef idx="0"/>
          <a:fontRef idx="minor"/>
        </p:style>
      </p:sp>
      <p:sp>
        <p:nvSpPr>
          <p:cNvPr id="1200" name="CustomShape 6"/>
          <p:cNvSpPr/>
          <p:nvPr/>
        </p:nvSpPr>
        <p:spPr>
          <a:xfrm>
            <a:off x="669960" y="3278880"/>
            <a:ext cx="2855160" cy="128664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p>
            <a:pPr algn="ctr">
              <a:lnSpc>
                <a:spcPct val="100000"/>
              </a:lnSpc>
            </a:pPr>
            <a:r>
              <a:rPr b="0" lang="en-AU" sz="3200" spc="-1" strike="noStrike">
                <a:latin typeface="Arial"/>
              </a:rPr>
              <a:t>“</a:t>
            </a:r>
            <a:r>
              <a:rPr b="0" lang="en-AU" sz="3200" spc="-1" strike="noStrike">
                <a:latin typeface="Arial"/>
              </a:rPr>
              <a:t>open” price </a:t>
            </a:r>
            <a:br/>
            <a:r>
              <a:rPr b="0" lang="en-AU" sz="3200" spc="-1" strike="noStrike">
                <a:latin typeface="Arial"/>
              </a:rPr>
              <a:t>for the period</a:t>
            </a:r>
            <a:endParaRPr b="0" lang="en-AU" sz="3200" spc="-1" strike="noStrike">
              <a:latin typeface="Arial"/>
            </a:endParaRPr>
          </a:p>
          <a:p>
            <a:pPr algn="ctr">
              <a:lnSpc>
                <a:spcPct val="100000"/>
              </a:lnSpc>
            </a:pPr>
            <a:r>
              <a:rPr b="0" lang="en-AU" sz="2000" spc="-1" strike="noStrike">
                <a:latin typeface="Arial"/>
              </a:rPr>
              <a:t>(bottom of candle body)</a:t>
            </a:r>
            <a:endParaRPr b="0" lang="en-AU" sz="2000" spc="-1" strike="noStrike">
              <a:latin typeface="Arial"/>
            </a:endParaRPr>
          </a:p>
        </p:txBody>
      </p:sp>
      <p:sp>
        <p:nvSpPr>
          <p:cNvPr id="1201" name="CustomShape 7"/>
          <p:cNvSpPr/>
          <p:nvPr/>
        </p:nvSpPr>
        <p:spPr>
          <a:xfrm>
            <a:off x="520200" y="4973400"/>
            <a:ext cx="2626560" cy="128664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p>
            <a:pPr algn="ctr">
              <a:lnSpc>
                <a:spcPct val="100000"/>
              </a:lnSpc>
            </a:pPr>
            <a:r>
              <a:rPr b="0" lang="en-AU" sz="3200" spc="-1" strike="noStrike">
                <a:latin typeface="Arial"/>
              </a:rPr>
              <a:t>“</a:t>
            </a:r>
            <a:r>
              <a:rPr b="0" lang="en-AU" sz="3200" spc="-1" strike="noStrike">
                <a:latin typeface="Arial"/>
              </a:rPr>
              <a:t>low” price </a:t>
            </a:r>
            <a:br/>
            <a:r>
              <a:rPr b="0" lang="en-AU" sz="3200" spc="-1" strike="noStrike">
                <a:latin typeface="Arial"/>
              </a:rPr>
              <a:t>for the period</a:t>
            </a:r>
            <a:endParaRPr b="0" lang="en-AU" sz="3200" spc="-1" strike="noStrike">
              <a:latin typeface="Arial"/>
            </a:endParaRPr>
          </a:p>
          <a:p>
            <a:pPr algn="ctr">
              <a:lnSpc>
                <a:spcPct val="100000"/>
              </a:lnSpc>
            </a:pPr>
            <a:r>
              <a:rPr b="0" lang="en-AU" sz="2000" spc="-1" strike="noStrike">
                <a:latin typeface="Arial"/>
              </a:rPr>
              <a:t>(bottom of candle tail)</a:t>
            </a:r>
            <a:endParaRPr b="0" lang="en-AU" sz="2000" spc="-1" strike="noStrike">
              <a:latin typeface="Arial"/>
            </a:endParaRPr>
          </a:p>
        </p:txBody>
      </p:sp>
      <p:sp>
        <p:nvSpPr>
          <p:cNvPr id="1202" name="CustomShape 8"/>
          <p:cNvSpPr/>
          <p:nvPr/>
        </p:nvSpPr>
        <p:spPr>
          <a:xfrm>
            <a:off x="7267320" y="1639800"/>
            <a:ext cx="2571480" cy="128664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p>
            <a:pPr algn="ctr">
              <a:lnSpc>
                <a:spcPct val="100000"/>
              </a:lnSpc>
            </a:pPr>
            <a:r>
              <a:rPr b="0" lang="en-AU" sz="3200" spc="-1" strike="noStrike">
                <a:latin typeface="Arial"/>
              </a:rPr>
              <a:t>“</a:t>
            </a:r>
            <a:r>
              <a:rPr b="0" lang="en-AU" sz="3200" spc="-1" strike="noStrike">
                <a:latin typeface="Arial"/>
              </a:rPr>
              <a:t>high” price </a:t>
            </a:r>
            <a:br/>
            <a:r>
              <a:rPr b="0" lang="en-AU" sz="3200" spc="-1" strike="noStrike">
                <a:latin typeface="Arial"/>
              </a:rPr>
              <a:t>for the period</a:t>
            </a:r>
            <a:endParaRPr b="0" lang="en-AU" sz="3200" spc="-1" strike="noStrike">
              <a:latin typeface="Arial"/>
            </a:endParaRPr>
          </a:p>
          <a:p>
            <a:pPr algn="ctr">
              <a:lnSpc>
                <a:spcPct val="100000"/>
              </a:lnSpc>
            </a:pPr>
            <a:r>
              <a:rPr b="0" lang="en-AU" sz="2000" spc="-1" strike="noStrike">
                <a:latin typeface="Arial"/>
              </a:rPr>
              <a:t>(top of candle tail)</a:t>
            </a:r>
            <a:endParaRPr b="0" lang="en-AU" sz="2000" spc="-1" strike="noStrike">
              <a:latin typeface="Arial"/>
            </a:endParaRPr>
          </a:p>
        </p:txBody>
      </p:sp>
      <p:sp>
        <p:nvSpPr>
          <p:cNvPr id="1203" name="CustomShape 9"/>
          <p:cNvSpPr/>
          <p:nvPr/>
        </p:nvSpPr>
        <p:spPr>
          <a:xfrm>
            <a:off x="7118280" y="4457160"/>
            <a:ext cx="2571480" cy="128664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p>
            <a:pPr algn="ctr">
              <a:lnSpc>
                <a:spcPct val="100000"/>
              </a:lnSpc>
            </a:pPr>
            <a:r>
              <a:rPr b="0" lang="en-AU" sz="3200" spc="-1" strike="noStrike">
                <a:latin typeface="Arial"/>
              </a:rPr>
              <a:t>“</a:t>
            </a:r>
            <a:r>
              <a:rPr b="0" lang="en-AU" sz="3200" spc="-1" strike="noStrike">
                <a:latin typeface="Arial"/>
              </a:rPr>
              <a:t>close” price </a:t>
            </a:r>
            <a:br/>
            <a:r>
              <a:rPr b="0" lang="en-AU" sz="3200" spc="-1" strike="noStrike">
                <a:latin typeface="Arial"/>
              </a:rPr>
              <a:t>for the period</a:t>
            </a:r>
            <a:endParaRPr b="0" lang="en-AU" sz="3200" spc="-1" strike="noStrike">
              <a:latin typeface="Arial"/>
            </a:endParaRPr>
          </a:p>
          <a:p>
            <a:pPr algn="ctr">
              <a:lnSpc>
                <a:spcPct val="100000"/>
              </a:lnSpc>
            </a:pPr>
            <a:r>
              <a:rPr b="0" lang="en-AU" sz="2000" spc="-1" strike="noStrike">
                <a:latin typeface="Arial"/>
              </a:rPr>
              <a:t>(top of candle body)</a:t>
            </a:r>
            <a:endParaRPr b="0" lang="en-AU" sz="2000" spc="-1" strike="noStrike">
              <a:latin typeface="Arial"/>
            </a:endParaRPr>
          </a:p>
        </p:txBody>
      </p:sp>
      <p:sp>
        <p:nvSpPr>
          <p:cNvPr id="1204" name="CustomShape 10"/>
          <p:cNvSpPr/>
          <p:nvPr/>
        </p:nvSpPr>
        <p:spPr>
          <a:xfrm>
            <a:off x="6421320" y="6009480"/>
            <a:ext cx="3287520" cy="911880"/>
          </a:xfrm>
          <a:prstGeom prst="rect">
            <a:avLst/>
          </a:prstGeom>
          <a:noFill/>
          <a:ln>
            <a:noFill/>
          </a:ln>
        </p:spPr>
        <p:style>
          <a:lnRef idx="0"/>
          <a:fillRef idx="0"/>
          <a:effectRef idx="0"/>
          <a:fontRef idx="minor"/>
        </p:style>
        <p:txBody>
          <a:bodyPr lIns="0" rIns="0" tIns="0" bIns="0" anchor="ctr"/>
          <a:p>
            <a:pPr algn="ctr">
              <a:lnSpc>
                <a:spcPct val="100000"/>
              </a:lnSpc>
              <a:spcAft>
                <a:spcPts val="1417"/>
              </a:spcAft>
            </a:pPr>
            <a:r>
              <a:rPr b="0" lang="en-AU" sz="2600" spc="-1" strike="noStrike">
                <a:latin typeface="Arial"/>
              </a:rPr>
              <a:t>A “period” is a</a:t>
            </a:r>
            <a:br/>
            <a:r>
              <a:rPr b="0" lang="en-AU" sz="2600" spc="-1" strike="noStrike">
                <a:latin typeface="Arial"/>
              </a:rPr>
              <a:t>day, week, month, etc.</a:t>
            </a:r>
            <a:endParaRPr b="0" lang="en-AU" sz="2600" spc="-1" strike="noStrike">
              <a:latin typeface="Arial"/>
            </a:endParaRPr>
          </a:p>
        </p:txBody>
      </p:sp>
      <p:sp>
        <p:nvSpPr>
          <p:cNvPr id="1205" name="CustomShape 11"/>
          <p:cNvSpPr/>
          <p:nvPr/>
        </p:nvSpPr>
        <p:spPr>
          <a:xfrm>
            <a:off x="4314240" y="2657160"/>
            <a:ext cx="1079640" cy="3509640"/>
          </a:xfrm>
          <a:prstGeom prst="rect">
            <a:avLst/>
          </a:prstGeom>
          <a:noFill/>
          <a:ln w="108000">
            <a:solidFill>
              <a:srgbClr val="000000"/>
            </a:solidFill>
            <a:round/>
          </a:ln>
        </p:spPr>
        <p:style>
          <a:lnRef idx="0"/>
          <a:fillRef idx="0"/>
          <a:effectRef idx="0"/>
          <a:fontRef idx="minor"/>
        </p:style>
      </p:sp>
      <p:sp>
        <p:nvSpPr>
          <p:cNvPr id="1206" name="Line 12"/>
          <p:cNvSpPr/>
          <p:nvPr/>
        </p:nvSpPr>
        <p:spPr>
          <a:xfrm>
            <a:off x="4854240" y="1577160"/>
            <a:ext cx="360" cy="1080000"/>
          </a:xfrm>
          <a:prstGeom prst="line">
            <a:avLst/>
          </a:prstGeom>
          <a:ln w="108000">
            <a:solidFill>
              <a:srgbClr val="000000"/>
            </a:solidFill>
            <a:round/>
          </a:ln>
        </p:spPr>
        <p:style>
          <a:lnRef idx="0"/>
          <a:fillRef idx="0"/>
          <a:effectRef idx="0"/>
          <a:fontRef idx="minor"/>
        </p:style>
      </p:sp>
      <p:sp>
        <p:nvSpPr>
          <p:cNvPr id="1207" name="Line 13"/>
          <p:cNvSpPr/>
          <p:nvPr/>
        </p:nvSpPr>
        <p:spPr>
          <a:xfrm>
            <a:off x="4854240" y="6167160"/>
            <a:ext cx="360" cy="1080000"/>
          </a:xfrm>
          <a:prstGeom prst="line">
            <a:avLst/>
          </a:prstGeom>
          <a:ln w="108000">
            <a:solidFill>
              <a:srgbClr val="000000"/>
            </a:solidFill>
            <a:round/>
          </a:ln>
        </p:spPr>
        <p:style>
          <a:lnRef idx="0"/>
          <a:fillRef idx="0"/>
          <a:effectRef idx="0"/>
          <a:fontRef idx="minor"/>
        </p:style>
      </p:sp>
      <p:sp>
        <p:nvSpPr>
          <p:cNvPr id="1208" name="CustomShape 14"/>
          <p:cNvSpPr/>
          <p:nvPr/>
        </p:nvSpPr>
        <p:spPr>
          <a:xfrm>
            <a:off x="4267080" y="2654280"/>
            <a:ext cx="1104480" cy="3543120"/>
          </a:xfrm>
          <a:prstGeom prst="rect">
            <a:avLst/>
          </a:prstGeom>
          <a:solidFill>
            <a:srgbClr val="000000"/>
          </a:solidFill>
          <a:ln>
            <a:solidFill>
              <a:srgbClr val="000000"/>
            </a:solidFill>
          </a:ln>
        </p:spPr>
        <p:style>
          <a:lnRef idx="0"/>
          <a:fillRef idx="0"/>
          <a:effectRef idx="0"/>
          <a:fontRef idx="minor"/>
        </p:style>
      </p:sp>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9" name="CustomShape 1"/>
          <p:cNvSpPr/>
          <p:nvPr/>
        </p:nvSpPr>
        <p:spPr>
          <a:xfrm>
            <a:off x="540000" y="900000"/>
            <a:ext cx="9035280" cy="66348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Candle </a:t>
            </a:r>
            <a:r>
              <a:rPr b="1" i="1" lang="en-AU" sz="3600" spc="-1" strike="noStrike">
                <a:latin typeface="Arial"/>
              </a:rPr>
              <a:t>body</a:t>
            </a:r>
            <a:r>
              <a:rPr b="0" lang="en-AU" sz="3600" spc="-1" strike="noStrike">
                <a:latin typeface="Arial"/>
              </a:rPr>
              <a:t> and </a:t>
            </a:r>
            <a:r>
              <a:rPr b="1" i="1" lang="en-AU" sz="3600" spc="-1" strike="noStrike">
                <a:latin typeface="Arial"/>
              </a:rPr>
              <a:t>tails</a:t>
            </a:r>
            <a:endParaRPr b="0" lang="en-AU" sz="3600" spc="-1" strike="noStrike">
              <a:latin typeface="Arial"/>
            </a:endParaRPr>
          </a:p>
        </p:txBody>
      </p:sp>
      <p:sp>
        <p:nvSpPr>
          <p:cNvPr id="1210" name="CustomShape 2"/>
          <p:cNvSpPr/>
          <p:nvPr/>
        </p:nvSpPr>
        <p:spPr>
          <a:xfrm>
            <a:off x="504000" y="1769040"/>
            <a:ext cx="9071280" cy="4989240"/>
          </a:xfrm>
          <a:prstGeom prst="rect">
            <a:avLst/>
          </a:prstGeom>
          <a:noFill/>
          <a:ln>
            <a:noFill/>
          </a:ln>
        </p:spPr>
        <p:style>
          <a:lnRef idx="0"/>
          <a:fillRef idx="0"/>
          <a:effectRef idx="0"/>
          <a:fontRef idx="minor"/>
        </p:style>
        <p:txBody>
          <a:bodyPr lIns="0" rIns="0" tIns="0" bIns="0"/>
          <a:p>
            <a:pPr marL="432000" indent="-323640">
              <a:lnSpc>
                <a:spcPct val="100000"/>
              </a:lnSpc>
              <a:spcAft>
                <a:spcPts val="1417"/>
              </a:spcAft>
              <a:buClr>
                <a:srgbClr val="000000"/>
              </a:buClr>
              <a:buSzPct val="45000"/>
              <a:buFont typeface="Wingdings" charset="2"/>
              <a:buChar char=""/>
            </a:pPr>
            <a:r>
              <a:rPr b="0" lang="en-AU" sz="3200" spc="-1" strike="noStrike">
                <a:latin typeface="Arial"/>
              </a:rPr>
              <a:t>Their presence or absence is important</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Their length (ie. their height) is important.</a:t>
            </a:r>
            <a:endParaRPr b="0" lang="en-AU" sz="3200" spc="-1" strike="noStrike">
              <a:latin typeface="Arial"/>
            </a:endParaRPr>
          </a:p>
        </p:txBody>
      </p:sp>
      <p:pic>
        <p:nvPicPr>
          <p:cNvPr id="1211" name="" descr=""/>
          <p:cNvPicPr/>
          <p:nvPr/>
        </p:nvPicPr>
        <p:blipFill>
          <a:blip r:embed="rId1"/>
          <a:srcRect l="0" t="12262" r="0" b="0"/>
          <a:stretch/>
        </p:blipFill>
        <p:spPr>
          <a:xfrm>
            <a:off x="4596480" y="2989080"/>
            <a:ext cx="3792960" cy="4542120"/>
          </a:xfrm>
          <a:prstGeom prst="rect">
            <a:avLst/>
          </a:prstGeom>
          <a:ln>
            <a:noFill/>
          </a:ln>
        </p:spPr>
      </p:pic>
      <p:sp>
        <p:nvSpPr>
          <p:cNvPr id="1212" name="CustomShape 3"/>
          <p:cNvSpPr/>
          <p:nvPr/>
        </p:nvSpPr>
        <p:spPr>
          <a:xfrm>
            <a:off x="543240" y="3622680"/>
            <a:ext cx="3728160" cy="275976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p>
            <a:pPr algn="ctr">
              <a:lnSpc>
                <a:spcPct val="100000"/>
              </a:lnSpc>
            </a:pPr>
            <a:r>
              <a:rPr b="0" lang="en-AU" sz="3200" spc="-1" strike="noStrike">
                <a:latin typeface="Arial"/>
              </a:rPr>
              <a:t>For example:</a:t>
            </a:r>
            <a:endParaRPr b="0" lang="en-AU" sz="3200" spc="-1" strike="noStrike">
              <a:latin typeface="Arial"/>
            </a:endParaRPr>
          </a:p>
          <a:p>
            <a:pPr algn="ctr">
              <a:lnSpc>
                <a:spcPct val="100000"/>
              </a:lnSpc>
            </a:pPr>
            <a:r>
              <a:rPr b="0" lang="en-AU" sz="2600" spc="-1" strike="noStrike">
                <a:latin typeface="Arial"/>
              </a:rPr>
              <a:t>This long lower tail</a:t>
            </a:r>
            <a:br/>
            <a:r>
              <a:rPr b="0" lang="en-AU" sz="2600" spc="-1" strike="noStrike">
                <a:latin typeface="Arial"/>
              </a:rPr>
              <a:t>shows the presence</a:t>
            </a:r>
            <a:br/>
            <a:r>
              <a:rPr b="0" lang="en-AU" sz="2600" spc="-1" strike="noStrike">
                <a:latin typeface="Arial"/>
              </a:rPr>
              <a:t>of sellers in the “period”,</a:t>
            </a:r>
            <a:br/>
            <a:r>
              <a:rPr b="0" lang="en-AU" sz="2600" spc="-1" strike="noStrike">
                <a:latin typeface="Arial"/>
              </a:rPr>
              <a:t>who were “defeated” by</a:t>
            </a:r>
            <a:br/>
            <a:r>
              <a:rPr b="0" lang="en-AU" sz="2600" spc="-1" strike="noStrike">
                <a:latin typeface="Arial"/>
              </a:rPr>
              <a:t>the buyers at the close</a:t>
            </a:r>
            <a:br/>
            <a:r>
              <a:rPr b="0" lang="en-AU" sz="2600" spc="-1" strike="noStrike">
                <a:latin typeface="Arial"/>
              </a:rPr>
              <a:t>of the period.</a:t>
            </a:r>
            <a:endParaRPr b="0" lang="en-AU" sz="2600" spc="-1" strike="noStrike">
              <a:latin typeface="Arial"/>
            </a:endParaRPr>
          </a:p>
        </p:txBody>
      </p:sp>
      <p:sp>
        <p:nvSpPr>
          <p:cNvPr id="1213" name="Line 4"/>
          <p:cNvSpPr/>
          <p:nvPr/>
        </p:nvSpPr>
        <p:spPr>
          <a:xfrm>
            <a:off x="3759480" y="4508280"/>
            <a:ext cx="1026000" cy="483840"/>
          </a:xfrm>
          <a:prstGeom prst="line">
            <a:avLst/>
          </a:prstGeom>
          <a:ln w="72000">
            <a:solidFill>
              <a:srgbClr val="ff0000"/>
            </a:solidFill>
            <a:round/>
            <a:tailEnd len="med" type="triangle" w="med"/>
          </a:ln>
        </p:spPr>
        <p:style>
          <a:lnRef idx="0"/>
          <a:fillRef idx="0"/>
          <a:effectRef idx="0"/>
          <a:fontRef idx="minor"/>
        </p:style>
      </p:sp>
    </p:spTree>
  </p:cSld>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4" name="CustomShape 1"/>
          <p:cNvSpPr/>
          <p:nvPr/>
        </p:nvSpPr>
        <p:spPr>
          <a:xfrm>
            <a:off x="540000" y="900000"/>
            <a:ext cx="9035280" cy="66348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Candle patterns — small bodies</a:t>
            </a:r>
            <a:endParaRPr b="0" lang="en-AU" sz="3600" spc="-1" strike="noStrike">
              <a:latin typeface="Arial"/>
            </a:endParaRPr>
          </a:p>
        </p:txBody>
      </p:sp>
      <p:sp>
        <p:nvSpPr>
          <p:cNvPr id="1215" name="CustomShape 2"/>
          <p:cNvSpPr/>
          <p:nvPr/>
        </p:nvSpPr>
        <p:spPr>
          <a:xfrm>
            <a:off x="504000" y="1769040"/>
            <a:ext cx="9071280" cy="4989240"/>
          </a:xfrm>
          <a:prstGeom prst="rect">
            <a:avLst/>
          </a:prstGeom>
          <a:noFill/>
          <a:ln>
            <a:noFill/>
          </a:ln>
        </p:spPr>
        <p:style>
          <a:lnRef idx="0"/>
          <a:fillRef idx="0"/>
          <a:effectRef idx="0"/>
          <a:fontRef idx="minor"/>
        </p:style>
        <p:txBody>
          <a:bodyPr lIns="0" rIns="0" tIns="0" bIns="0"/>
          <a:p>
            <a:pPr marL="432000" indent="-323640">
              <a:lnSpc>
                <a:spcPct val="100000"/>
              </a:lnSpc>
              <a:spcAft>
                <a:spcPts val="1417"/>
              </a:spcAft>
              <a:buClr>
                <a:srgbClr val="000000"/>
              </a:buClr>
              <a:buSzPct val="45000"/>
              <a:buFont typeface="Wingdings" charset="2"/>
              <a:buChar char=""/>
            </a:pPr>
            <a:r>
              <a:rPr b="0" lang="en-AU" sz="3200" spc="-1" strike="noStrike">
                <a:latin typeface="Arial"/>
              </a:rPr>
              <a:t>With or without a gap from previous candle.</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Hanging Man </a:t>
            </a:r>
            <a:r>
              <a:rPr b="0" lang="en-AU" sz="2200" spc="-1" strike="noStrike">
                <a:latin typeface="Arial"/>
              </a:rPr>
              <a:t>(at tops)</a:t>
            </a:r>
            <a:endParaRPr b="0" lang="en-AU" sz="2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Shooting Star </a:t>
            </a:r>
            <a:r>
              <a:rPr b="0" lang="en-AU" sz="2200" spc="-1" strike="noStrike">
                <a:latin typeface="Arial"/>
              </a:rPr>
              <a:t>(2-candle pattern)</a:t>
            </a:r>
            <a:endParaRPr b="0" lang="en-AU" sz="2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Evening Star </a:t>
            </a:r>
            <a:r>
              <a:rPr b="0" lang="en-AU" sz="2200" spc="-1" strike="noStrike">
                <a:latin typeface="Arial"/>
              </a:rPr>
              <a:t>(3-candle pattern)</a:t>
            </a:r>
            <a:endParaRPr b="0" lang="en-AU" sz="2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Doji Star </a:t>
            </a:r>
            <a:r>
              <a:rPr b="0" lang="en-AU" sz="2200" spc="-1" strike="noStrike">
                <a:latin typeface="Arial"/>
              </a:rPr>
              <a:t>(2-candle pattern)</a:t>
            </a:r>
            <a:endParaRPr b="0" lang="en-AU" sz="2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Hammer </a:t>
            </a:r>
            <a:r>
              <a:rPr b="0" lang="en-AU" sz="2200" spc="-1" strike="noStrike">
                <a:latin typeface="Arial"/>
              </a:rPr>
              <a:t>(at bottoms)</a:t>
            </a:r>
            <a:endParaRPr b="0" lang="en-AU" sz="2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Morning Star </a:t>
            </a:r>
            <a:r>
              <a:rPr b="0" lang="en-AU" sz="2200" spc="-1" strike="noStrike">
                <a:latin typeface="Arial"/>
              </a:rPr>
              <a:t>(3-candle pattern)</a:t>
            </a:r>
            <a:endParaRPr b="0" lang="en-AU" sz="2200" spc="-1" strike="noStrike">
              <a:latin typeface="Arial"/>
            </a:endParaRPr>
          </a:p>
        </p:txBody>
      </p:sp>
      <p:pic>
        <p:nvPicPr>
          <p:cNvPr id="1216" name="" descr=""/>
          <p:cNvPicPr/>
          <p:nvPr/>
        </p:nvPicPr>
        <p:blipFill>
          <a:blip r:embed="rId1"/>
          <a:stretch/>
        </p:blipFill>
        <p:spPr>
          <a:xfrm>
            <a:off x="7711920" y="3035160"/>
            <a:ext cx="808920" cy="1523160"/>
          </a:xfrm>
          <a:prstGeom prst="rect">
            <a:avLst/>
          </a:prstGeom>
          <a:ln>
            <a:noFill/>
          </a:ln>
        </p:spPr>
      </p:pic>
      <p:pic>
        <p:nvPicPr>
          <p:cNvPr id="1217" name="" descr=""/>
          <p:cNvPicPr/>
          <p:nvPr/>
        </p:nvPicPr>
        <p:blipFill>
          <a:blip r:embed="rId2"/>
          <a:stretch/>
        </p:blipFill>
        <p:spPr>
          <a:xfrm>
            <a:off x="8677800" y="3830400"/>
            <a:ext cx="808920" cy="1542240"/>
          </a:xfrm>
          <a:prstGeom prst="rect">
            <a:avLst/>
          </a:prstGeom>
          <a:ln>
            <a:noFill/>
          </a:ln>
        </p:spPr>
      </p:pic>
      <p:pic>
        <p:nvPicPr>
          <p:cNvPr id="1218" name="" descr=""/>
          <p:cNvPicPr/>
          <p:nvPr/>
        </p:nvPicPr>
        <p:blipFill>
          <a:blip r:embed="rId3"/>
          <a:stretch/>
        </p:blipFill>
        <p:spPr>
          <a:xfrm>
            <a:off x="6061680" y="4144680"/>
            <a:ext cx="808920" cy="1504080"/>
          </a:xfrm>
          <a:prstGeom prst="rect">
            <a:avLst/>
          </a:prstGeom>
          <a:ln>
            <a:noFill/>
          </a:ln>
        </p:spPr>
      </p:pic>
      <p:pic>
        <p:nvPicPr>
          <p:cNvPr id="1219" name="" descr=""/>
          <p:cNvPicPr/>
          <p:nvPr/>
        </p:nvPicPr>
        <p:blipFill>
          <a:blip r:embed="rId4"/>
          <a:stretch/>
        </p:blipFill>
        <p:spPr>
          <a:xfrm>
            <a:off x="7363080" y="5056920"/>
            <a:ext cx="808920" cy="1504080"/>
          </a:xfrm>
          <a:prstGeom prst="rect">
            <a:avLst/>
          </a:prstGeom>
          <a:ln>
            <a:noFill/>
          </a:ln>
        </p:spPr>
      </p:pic>
      <p:pic>
        <p:nvPicPr>
          <p:cNvPr id="1220" name="" descr=""/>
          <p:cNvPicPr/>
          <p:nvPr/>
        </p:nvPicPr>
        <p:blipFill>
          <a:blip r:embed="rId5"/>
          <a:stretch/>
        </p:blipFill>
        <p:spPr>
          <a:xfrm>
            <a:off x="8328960" y="5919480"/>
            <a:ext cx="808920" cy="1523160"/>
          </a:xfrm>
          <a:prstGeom prst="rect">
            <a:avLst/>
          </a:prstGeom>
          <a:ln>
            <a:noFill/>
          </a:ln>
        </p:spPr>
      </p:pic>
      <p:pic>
        <p:nvPicPr>
          <p:cNvPr id="1221" name="" descr=""/>
          <p:cNvPicPr/>
          <p:nvPr/>
        </p:nvPicPr>
        <p:blipFill>
          <a:blip r:embed="rId6"/>
          <a:stretch/>
        </p:blipFill>
        <p:spPr>
          <a:xfrm>
            <a:off x="6909480" y="2211120"/>
            <a:ext cx="649440" cy="1574640"/>
          </a:xfrm>
          <a:prstGeom prst="rect">
            <a:avLst/>
          </a:prstGeom>
          <a:ln>
            <a:noFill/>
          </a:ln>
        </p:spPr>
      </p:pic>
      <p:sp>
        <p:nvSpPr>
          <p:cNvPr id="1222" name="Line 3"/>
          <p:cNvSpPr/>
          <p:nvPr/>
        </p:nvSpPr>
        <p:spPr>
          <a:xfrm>
            <a:off x="4813560" y="5295600"/>
            <a:ext cx="2552400" cy="863640"/>
          </a:xfrm>
          <a:prstGeom prst="line">
            <a:avLst/>
          </a:prstGeom>
          <a:ln>
            <a:solidFill>
              <a:srgbClr val="000000"/>
            </a:solidFill>
          </a:ln>
        </p:spPr>
        <p:style>
          <a:lnRef idx="0"/>
          <a:fillRef idx="0"/>
          <a:effectRef idx="0"/>
          <a:fontRef idx="minor"/>
        </p:style>
      </p:sp>
      <p:sp>
        <p:nvSpPr>
          <p:cNvPr id="1223" name="Line 4"/>
          <p:cNvSpPr/>
          <p:nvPr/>
        </p:nvSpPr>
        <p:spPr>
          <a:xfrm>
            <a:off x="4483080" y="2705040"/>
            <a:ext cx="2400480" cy="266760"/>
          </a:xfrm>
          <a:prstGeom prst="line">
            <a:avLst/>
          </a:prstGeom>
          <a:ln>
            <a:solidFill>
              <a:srgbClr val="000000"/>
            </a:solidFill>
          </a:ln>
        </p:spPr>
        <p:style>
          <a:lnRef idx="0"/>
          <a:fillRef idx="0"/>
          <a:effectRef idx="0"/>
          <a:fontRef idx="minor"/>
        </p:style>
      </p:sp>
      <p:sp>
        <p:nvSpPr>
          <p:cNvPr id="1224" name="Line 5"/>
          <p:cNvSpPr/>
          <p:nvPr/>
        </p:nvSpPr>
        <p:spPr>
          <a:xfrm>
            <a:off x="5651640" y="3479760"/>
            <a:ext cx="2044800" cy="609480"/>
          </a:xfrm>
          <a:prstGeom prst="line">
            <a:avLst/>
          </a:prstGeom>
          <a:ln>
            <a:solidFill>
              <a:srgbClr val="000000"/>
            </a:solidFill>
          </a:ln>
        </p:spPr>
        <p:style>
          <a:lnRef idx="0"/>
          <a:fillRef idx="0"/>
          <a:effectRef idx="0"/>
          <a:fontRef idx="minor"/>
        </p:style>
      </p:sp>
      <p:sp>
        <p:nvSpPr>
          <p:cNvPr id="1225" name="Line 6"/>
          <p:cNvSpPr/>
          <p:nvPr/>
        </p:nvSpPr>
        <p:spPr>
          <a:xfrm>
            <a:off x="5588280" y="4025880"/>
            <a:ext cx="3047760" cy="698400"/>
          </a:xfrm>
          <a:prstGeom prst="line">
            <a:avLst/>
          </a:prstGeom>
          <a:ln>
            <a:solidFill>
              <a:srgbClr val="000000"/>
            </a:solidFill>
          </a:ln>
        </p:spPr>
        <p:style>
          <a:lnRef idx="0"/>
          <a:fillRef idx="0"/>
          <a:effectRef idx="0"/>
          <a:fontRef idx="minor"/>
        </p:style>
      </p:sp>
      <p:sp>
        <p:nvSpPr>
          <p:cNvPr id="1226" name="Line 7"/>
          <p:cNvSpPr/>
          <p:nvPr/>
        </p:nvSpPr>
        <p:spPr>
          <a:xfrm>
            <a:off x="4813560" y="4673520"/>
            <a:ext cx="1231920" cy="317520"/>
          </a:xfrm>
          <a:prstGeom prst="line">
            <a:avLst/>
          </a:prstGeom>
          <a:ln>
            <a:solidFill>
              <a:srgbClr val="000000"/>
            </a:solidFill>
          </a:ln>
        </p:spPr>
        <p:style>
          <a:lnRef idx="0"/>
          <a:fillRef idx="0"/>
          <a:effectRef idx="0"/>
          <a:fontRef idx="minor"/>
        </p:style>
      </p:sp>
      <p:sp>
        <p:nvSpPr>
          <p:cNvPr id="1227" name="Line 8"/>
          <p:cNvSpPr/>
          <p:nvPr/>
        </p:nvSpPr>
        <p:spPr>
          <a:xfrm>
            <a:off x="4775400" y="5956200"/>
            <a:ext cx="3492360" cy="927000"/>
          </a:xfrm>
          <a:prstGeom prst="line">
            <a:avLst/>
          </a:prstGeom>
          <a:ln>
            <a:solidFill>
              <a:srgbClr val="000000"/>
            </a:solidFill>
          </a:ln>
        </p:spPr>
        <p:style>
          <a:lnRef idx="0"/>
          <a:fillRef idx="0"/>
          <a:effectRef idx="0"/>
          <a:fontRef idx="minor"/>
        </p:style>
      </p:sp>
      <p:sp>
        <p:nvSpPr>
          <p:cNvPr id="1228" name="CustomShape 9"/>
          <p:cNvSpPr/>
          <p:nvPr/>
        </p:nvSpPr>
        <p:spPr>
          <a:xfrm>
            <a:off x="645120" y="6207840"/>
            <a:ext cx="3714480" cy="1197000"/>
          </a:xfrm>
          <a:prstGeom prst="rect">
            <a:avLst/>
          </a:prstGeom>
          <a:solidFill>
            <a:srgbClr val="ffff99"/>
          </a:solidFill>
          <a:ln>
            <a:solidFill>
              <a:srgbClr val="000000"/>
            </a:solidFill>
          </a:ln>
        </p:spPr>
        <p:style>
          <a:lnRef idx="0"/>
          <a:fillRef idx="0"/>
          <a:effectRef idx="0"/>
          <a:fontRef idx="minor"/>
        </p:style>
        <p:txBody>
          <a:bodyPr lIns="90000" rIns="90000" tIns="45000" bIns="45000" anchor="ctr"/>
          <a:p>
            <a:pPr algn="ctr">
              <a:lnSpc>
                <a:spcPct val="100000"/>
              </a:lnSpc>
            </a:pPr>
            <a:r>
              <a:rPr b="0" lang="en-AU" sz="2600" spc="-1" strike="noStrike">
                <a:latin typeface="Arial"/>
              </a:rPr>
              <a:t>These candle patterns</a:t>
            </a:r>
            <a:br/>
            <a:r>
              <a:rPr b="0" lang="en-AU" sz="2600" spc="-1" strike="noStrike">
                <a:latin typeface="Arial"/>
              </a:rPr>
              <a:t>all tell a story.</a:t>
            </a:r>
            <a:br/>
            <a:r>
              <a:rPr b="0" lang="en-AU" sz="2600" spc="-1" strike="noStrike">
                <a:latin typeface="Arial"/>
              </a:rPr>
              <a:t>Can you read the story?</a:t>
            </a:r>
            <a:endParaRPr b="0" lang="en-AU" sz="2600" spc="-1" strike="noStrike">
              <a:latin typeface="Arial"/>
            </a:endParaRPr>
          </a:p>
        </p:txBody>
      </p:sp>
    </p:spTree>
  </p:cSld>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9" name="CustomShape 1"/>
          <p:cNvSpPr/>
          <p:nvPr/>
        </p:nvSpPr>
        <p:spPr>
          <a:xfrm>
            <a:off x="540000" y="900000"/>
            <a:ext cx="9035280" cy="66348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Patterns — engulfing and piercing</a:t>
            </a:r>
            <a:endParaRPr b="0" lang="en-AU" sz="3600" spc="-1" strike="noStrike">
              <a:latin typeface="Arial"/>
            </a:endParaRPr>
          </a:p>
        </p:txBody>
      </p:sp>
      <p:sp>
        <p:nvSpPr>
          <p:cNvPr id="1230" name="CustomShape 2"/>
          <p:cNvSpPr/>
          <p:nvPr/>
        </p:nvSpPr>
        <p:spPr>
          <a:xfrm>
            <a:off x="504000" y="1769040"/>
            <a:ext cx="9071280" cy="4989240"/>
          </a:xfrm>
          <a:prstGeom prst="rect">
            <a:avLst/>
          </a:prstGeom>
          <a:noFill/>
          <a:ln>
            <a:noFill/>
          </a:ln>
        </p:spPr>
        <p:style>
          <a:lnRef idx="0"/>
          <a:fillRef idx="0"/>
          <a:effectRef idx="0"/>
          <a:fontRef idx="minor"/>
        </p:style>
        <p:txBody>
          <a:bodyPr lIns="0" rIns="0" tIns="0" bIns="0"/>
          <a:p>
            <a:r>
              <a:rPr b="0" lang="en-AU" sz="3200" spc="-1" strike="noStrike">
                <a:latin typeface="Arial"/>
              </a:rPr>
              <a:t>Reversal patterns in UP Trends:-</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Engulfing Bearish — “outside day”</a:t>
            </a:r>
            <a:br/>
            <a:r>
              <a:rPr b="0" lang="en-AU" sz="2200" spc="-1" strike="noStrike">
                <a:latin typeface="Arial"/>
              </a:rPr>
              <a:t>(2-candle pattern)</a:t>
            </a:r>
            <a:endParaRPr b="0" lang="en-AU" sz="2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Dark Cloud </a:t>
            </a:r>
            <a:br/>
            <a:r>
              <a:rPr b="0" lang="en-AU" sz="2200" spc="-1" strike="noStrike">
                <a:latin typeface="Arial"/>
              </a:rPr>
              <a:t>(2-candle pattern in uptrend)</a:t>
            </a:r>
            <a:endParaRPr b="0" lang="en-AU" sz="2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Harami Bearish </a:t>
            </a:r>
            <a:r>
              <a:rPr b="0" lang="en-AU" sz="2200" spc="-1" strike="noStrike">
                <a:latin typeface="Arial"/>
              </a:rPr>
              <a:t>(2-candle pattern)</a:t>
            </a:r>
            <a:endParaRPr b="0" lang="en-AU" sz="2200" spc="-1" strike="noStrike">
              <a:latin typeface="Arial"/>
            </a:endParaRPr>
          </a:p>
        </p:txBody>
      </p:sp>
      <p:pic>
        <p:nvPicPr>
          <p:cNvPr id="1231" name="" descr=""/>
          <p:cNvPicPr/>
          <p:nvPr/>
        </p:nvPicPr>
        <p:blipFill>
          <a:blip r:embed="rId1"/>
          <a:stretch/>
        </p:blipFill>
        <p:spPr>
          <a:xfrm>
            <a:off x="8409240" y="1613520"/>
            <a:ext cx="1061640" cy="1961640"/>
          </a:xfrm>
          <a:prstGeom prst="rect">
            <a:avLst/>
          </a:prstGeom>
          <a:ln>
            <a:noFill/>
          </a:ln>
        </p:spPr>
      </p:pic>
      <p:pic>
        <p:nvPicPr>
          <p:cNvPr id="1232" name="" descr=""/>
          <p:cNvPicPr/>
          <p:nvPr/>
        </p:nvPicPr>
        <p:blipFill>
          <a:blip r:embed="rId2"/>
          <a:stretch/>
        </p:blipFill>
        <p:spPr>
          <a:xfrm>
            <a:off x="7126200" y="3241080"/>
            <a:ext cx="1123920" cy="2127600"/>
          </a:xfrm>
          <a:prstGeom prst="rect">
            <a:avLst/>
          </a:prstGeom>
          <a:ln>
            <a:noFill/>
          </a:ln>
        </p:spPr>
      </p:pic>
      <p:pic>
        <p:nvPicPr>
          <p:cNvPr id="1233" name="" descr=""/>
          <p:cNvPicPr/>
          <p:nvPr/>
        </p:nvPicPr>
        <p:blipFill>
          <a:blip r:embed="rId3"/>
          <a:stretch/>
        </p:blipFill>
        <p:spPr>
          <a:xfrm>
            <a:off x="4317840" y="4937760"/>
            <a:ext cx="1891440" cy="2349000"/>
          </a:xfrm>
          <a:prstGeom prst="rect">
            <a:avLst/>
          </a:prstGeom>
          <a:ln w="36000">
            <a:solidFill>
              <a:srgbClr val="000000"/>
            </a:solidFill>
            <a:round/>
          </a:ln>
        </p:spPr>
      </p:pic>
      <p:sp>
        <p:nvSpPr>
          <p:cNvPr id="1234" name="Line 3"/>
          <p:cNvSpPr/>
          <p:nvPr/>
        </p:nvSpPr>
        <p:spPr>
          <a:xfrm>
            <a:off x="3238560" y="3644640"/>
            <a:ext cx="3784680" cy="152640"/>
          </a:xfrm>
          <a:prstGeom prst="line">
            <a:avLst/>
          </a:prstGeom>
          <a:ln>
            <a:solidFill>
              <a:srgbClr val="000000"/>
            </a:solidFill>
            <a:tailEnd len="med" type="triangle" w="med"/>
          </a:ln>
        </p:spPr>
        <p:style>
          <a:lnRef idx="0"/>
          <a:fillRef idx="0"/>
          <a:effectRef idx="0"/>
          <a:fontRef idx="minor"/>
        </p:style>
      </p:sp>
      <p:sp>
        <p:nvSpPr>
          <p:cNvPr id="1235" name="Line 4"/>
          <p:cNvSpPr/>
          <p:nvPr/>
        </p:nvSpPr>
        <p:spPr>
          <a:xfrm>
            <a:off x="7048800" y="2666880"/>
            <a:ext cx="1269720" cy="50760"/>
          </a:xfrm>
          <a:prstGeom prst="line">
            <a:avLst/>
          </a:prstGeom>
          <a:ln>
            <a:solidFill>
              <a:srgbClr val="000000"/>
            </a:solidFill>
            <a:tailEnd len="med" type="triangle" w="med"/>
          </a:ln>
        </p:spPr>
        <p:style>
          <a:lnRef idx="0"/>
          <a:fillRef idx="0"/>
          <a:effectRef idx="0"/>
          <a:fontRef idx="minor"/>
        </p:style>
      </p:sp>
      <p:sp>
        <p:nvSpPr>
          <p:cNvPr id="1236" name="CustomShape 5"/>
          <p:cNvSpPr/>
          <p:nvPr/>
        </p:nvSpPr>
        <p:spPr>
          <a:xfrm>
            <a:off x="6284160" y="5496480"/>
            <a:ext cx="3714480" cy="1197000"/>
          </a:xfrm>
          <a:prstGeom prst="rect">
            <a:avLst/>
          </a:prstGeom>
          <a:solidFill>
            <a:srgbClr val="ffff99"/>
          </a:solidFill>
          <a:ln>
            <a:solidFill>
              <a:srgbClr val="000000"/>
            </a:solidFill>
          </a:ln>
        </p:spPr>
        <p:style>
          <a:lnRef idx="0"/>
          <a:fillRef idx="0"/>
          <a:effectRef idx="0"/>
          <a:fontRef idx="minor"/>
        </p:style>
        <p:txBody>
          <a:bodyPr lIns="90000" rIns="90000" tIns="45000" bIns="45000" anchor="ctr"/>
          <a:p>
            <a:pPr algn="ctr">
              <a:lnSpc>
                <a:spcPct val="100000"/>
              </a:lnSpc>
            </a:pPr>
            <a:r>
              <a:rPr b="0" lang="en-AU" sz="2600" spc="-1" strike="noStrike">
                <a:latin typeface="Arial"/>
              </a:rPr>
              <a:t>These candle patterns</a:t>
            </a:r>
            <a:br/>
            <a:r>
              <a:rPr b="0" lang="en-AU" sz="2600" spc="-1" strike="noStrike">
                <a:latin typeface="Arial"/>
              </a:rPr>
              <a:t>all tell a story.</a:t>
            </a:r>
            <a:br/>
            <a:r>
              <a:rPr b="0" lang="en-AU" sz="2600" spc="-1" strike="noStrike">
                <a:latin typeface="Arial"/>
              </a:rPr>
              <a:t>Can you read the story?</a:t>
            </a:r>
            <a:endParaRPr b="0" lang="en-AU" sz="2600" spc="-1" strike="noStrike">
              <a:latin typeface="Arial"/>
            </a:endParaRPr>
          </a:p>
        </p:txBody>
      </p:sp>
    </p:spTree>
  </p:cSld>
  <p:timing>
    <p:tnLst>
      <p:par>
        <p:cTn id="67" dur="indefinite" restart="never" nodeType="tmRoot">
          <p:childTnLst>
            <p:seq>
              <p:cTn id="68"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7" name="CustomShape 1"/>
          <p:cNvSpPr/>
          <p:nvPr/>
        </p:nvSpPr>
        <p:spPr>
          <a:xfrm>
            <a:off x="540000" y="900000"/>
            <a:ext cx="9035280" cy="66348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Patterns — engulfing and piercing</a:t>
            </a:r>
            <a:endParaRPr b="0" lang="en-AU" sz="3600" spc="-1" strike="noStrike">
              <a:latin typeface="Arial"/>
            </a:endParaRPr>
          </a:p>
        </p:txBody>
      </p:sp>
      <p:sp>
        <p:nvSpPr>
          <p:cNvPr id="1238" name="CustomShape 2"/>
          <p:cNvSpPr/>
          <p:nvPr/>
        </p:nvSpPr>
        <p:spPr>
          <a:xfrm>
            <a:off x="504000" y="1769040"/>
            <a:ext cx="9071280" cy="4989240"/>
          </a:xfrm>
          <a:prstGeom prst="rect">
            <a:avLst/>
          </a:prstGeom>
          <a:noFill/>
          <a:ln>
            <a:noFill/>
          </a:ln>
        </p:spPr>
        <p:style>
          <a:lnRef idx="0"/>
          <a:fillRef idx="0"/>
          <a:effectRef idx="0"/>
          <a:fontRef idx="minor"/>
        </p:style>
        <p:txBody>
          <a:bodyPr lIns="0" rIns="0" tIns="0" bIns="0"/>
          <a:p>
            <a:r>
              <a:rPr b="0" lang="en-AU" sz="3200" spc="-1" strike="noStrike">
                <a:latin typeface="Arial"/>
              </a:rPr>
              <a:t>Reversal patterns in DOWN Trends:-</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Piercing Line </a:t>
            </a:r>
            <a:r>
              <a:rPr b="0" lang="en-AU" sz="2200" spc="-1" strike="noStrike">
                <a:latin typeface="Arial"/>
              </a:rPr>
              <a:t>(2-candle pattern)</a:t>
            </a:r>
            <a:endParaRPr b="0" lang="en-AU" sz="2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Engulfing Bullish </a:t>
            </a:r>
            <a:r>
              <a:rPr b="0" lang="en-AU" sz="2200" spc="-1" strike="noStrike">
                <a:latin typeface="Arial"/>
              </a:rPr>
              <a:t>(2-candle pattern)</a:t>
            </a:r>
            <a:endParaRPr b="0" lang="en-AU" sz="2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Harami Bullish — “inside day”</a:t>
            </a:r>
            <a:br/>
            <a:r>
              <a:rPr b="0" lang="en-AU" sz="2200" spc="-1" strike="noStrike">
                <a:latin typeface="Arial"/>
              </a:rPr>
              <a:t>(2-candle pattern)</a:t>
            </a:r>
            <a:endParaRPr b="0" lang="en-AU" sz="2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Harami Cross </a:t>
            </a:r>
            <a:r>
              <a:rPr b="0" lang="en-AU" sz="2200" spc="-1" strike="noStrike">
                <a:latin typeface="Arial"/>
              </a:rPr>
              <a:t>(2-candle pattern)</a:t>
            </a:r>
            <a:endParaRPr b="0" lang="en-AU" sz="2200" spc="-1" strike="noStrike">
              <a:latin typeface="Arial"/>
            </a:endParaRPr>
          </a:p>
        </p:txBody>
      </p:sp>
      <p:pic>
        <p:nvPicPr>
          <p:cNvPr id="1239" name="" descr=""/>
          <p:cNvPicPr/>
          <p:nvPr/>
        </p:nvPicPr>
        <p:blipFill>
          <a:blip r:embed="rId1"/>
          <a:stretch/>
        </p:blipFill>
        <p:spPr>
          <a:xfrm>
            <a:off x="7470360" y="1568880"/>
            <a:ext cx="808920" cy="1504080"/>
          </a:xfrm>
          <a:prstGeom prst="rect">
            <a:avLst/>
          </a:prstGeom>
          <a:ln>
            <a:noFill/>
          </a:ln>
        </p:spPr>
      </p:pic>
      <p:pic>
        <p:nvPicPr>
          <p:cNvPr id="1240" name="" descr=""/>
          <p:cNvPicPr/>
          <p:nvPr/>
        </p:nvPicPr>
        <p:blipFill>
          <a:blip r:embed="rId2"/>
          <a:stretch/>
        </p:blipFill>
        <p:spPr>
          <a:xfrm>
            <a:off x="8610840" y="2655720"/>
            <a:ext cx="808920" cy="1504080"/>
          </a:xfrm>
          <a:prstGeom prst="rect">
            <a:avLst/>
          </a:prstGeom>
          <a:ln>
            <a:noFill/>
          </a:ln>
        </p:spPr>
      </p:pic>
      <p:pic>
        <p:nvPicPr>
          <p:cNvPr id="1241" name="" descr=""/>
          <p:cNvPicPr/>
          <p:nvPr/>
        </p:nvPicPr>
        <p:blipFill>
          <a:blip r:embed="rId3"/>
          <a:stretch/>
        </p:blipFill>
        <p:spPr>
          <a:xfrm>
            <a:off x="7096320" y="3613320"/>
            <a:ext cx="1404360" cy="2423520"/>
          </a:xfrm>
          <a:prstGeom prst="rect">
            <a:avLst/>
          </a:prstGeom>
          <a:ln w="36000">
            <a:solidFill>
              <a:srgbClr val="000000"/>
            </a:solidFill>
            <a:round/>
          </a:ln>
        </p:spPr>
      </p:pic>
      <p:pic>
        <p:nvPicPr>
          <p:cNvPr id="1242" name="" descr=""/>
          <p:cNvPicPr/>
          <p:nvPr/>
        </p:nvPicPr>
        <p:blipFill>
          <a:blip r:embed="rId4"/>
          <a:stretch/>
        </p:blipFill>
        <p:spPr>
          <a:xfrm>
            <a:off x="5255640" y="5177520"/>
            <a:ext cx="1470240" cy="2164680"/>
          </a:xfrm>
          <a:prstGeom prst="rect">
            <a:avLst/>
          </a:prstGeom>
          <a:ln w="36000">
            <a:solidFill>
              <a:srgbClr val="000000"/>
            </a:solidFill>
            <a:round/>
          </a:ln>
        </p:spPr>
      </p:pic>
      <p:sp>
        <p:nvSpPr>
          <p:cNvPr id="1243" name="Line 3"/>
          <p:cNvSpPr/>
          <p:nvPr/>
        </p:nvSpPr>
        <p:spPr>
          <a:xfrm>
            <a:off x="6311880" y="3340080"/>
            <a:ext cx="2248560" cy="38520"/>
          </a:xfrm>
          <a:prstGeom prst="line">
            <a:avLst/>
          </a:prstGeom>
          <a:ln>
            <a:solidFill>
              <a:srgbClr val="000000"/>
            </a:solidFill>
            <a:tailEnd len="med" type="triangle" w="med"/>
          </a:ln>
        </p:spPr>
        <p:style>
          <a:lnRef idx="0"/>
          <a:fillRef idx="0"/>
          <a:effectRef idx="0"/>
          <a:fontRef idx="minor"/>
        </p:style>
      </p:sp>
      <p:sp>
        <p:nvSpPr>
          <p:cNvPr id="1244" name="CustomShape 4"/>
          <p:cNvSpPr/>
          <p:nvPr/>
        </p:nvSpPr>
        <p:spPr>
          <a:xfrm>
            <a:off x="353520" y="5369400"/>
            <a:ext cx="3714480" cy="1197000"/>
          </a:xfrm>
          <a:prstGeom prst="rect">
            <a:avLst/>
          </a:prstGeom>
          <a:solidFill>
            <a:srgbClr val="ffff99"/>
          </a:solidFill>
          <a:ln>
            <a:solidFill>
              <a:srgbClr val="000000"/>
            </a:solidFill>
          </a:ln>
        </p:spPr>
        <p:style>
          <a:lnRef idx="0"/>
          <a:fillRef idx="0"/>
          <a:effectRef idx="0"/>
          <a:fontRef idx="minor"/>
        </p:style>
        <p:txBody>
          <a:bodyPr lIns="90000" rIns="90000" tIns="45000" bIns="45000" anchor="ctr"/>
          <a:p>
            <a:pPr algn="ctr">
              <a:lnSpc>
                <a:spcPct val="100000"/>
              </a:lnSpc>
            </a:pPr>
            <a:r>
              <a:rPr b="0" lang="en-AU" sz="2600" spc="-1" strike="noStrike">
                <a:latin typeface="Arial"/>
              </a:rPr>
              <a:t>These candle patterns</a:t>
            </a:r>
            <a:br/>
            <a:r>
              <a:rPr b="0" lang="en-AU" sz="2600" spc="-1" strike="noStrike">
                <a:latin typeface="Arial"/>
              </a:rPr>
              <a:t>all tell a story.</a:t>
            </a:r>
            <a:br/>
            <a:r>
              <a:rPr b="0" lang="en-AU" sz="2600" spc="-1" strike="noStrike">
                <a:latin typeface="Arial"/>
              </a:rPr>
              <a:t>Can you read the story?</a:t>
            </a:r>
            <a:endParaRPr b="0" lang="en-AU" sz="2600" spc="-1" strike="noStrike">
              <a:latin typeface="Arial"/>
            </a:endParaRPr>
          </a:p>
        </p:txBody>
      </p:sp>
    </p:spTree>
  </p:cSld>
  <p:timing>
    <p:tnLst>
      <p:par>
        <p:cTn id="69" dur="indefinite" restart="never" nodeType="tmRoot">
          <p:childTnLst>
            <p:seq>
              <p:cTn id="70"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5" name="CustomShape 1"/>
          <p:cNvSpPr/>
          <p:nvPr/>
        </p:nvSpPr>
        <p:spPr>
          <a:xfrm>
            <a:off x="504000" y="972000"/>
            <a:ext cx="9071280" cy="663120"/>
          </a:xfrm>
          <a:prstGeom prst="rect">
            <a:avLst/>
          </a:prstGeom>
          <a:noFill/>
          <a:ln>
            <a:noFill/>
          </a:ln>
        </p:spPr>
        <p:style>
          <a:lnRef idx="0"/>
          <a:fillRef idx="0"/>
          <a:effectRef idx="0"/>
          <a:fontRef idx="minor"/>
        </p:style>
      </p:sp>
      <p:sp>
        <p:nvSpPr>
          <p:cNvPr id="1246" name="CustomShape 2"/>
          <p:cNvSpPr/>
          <p:nvPr/>
        </p:nvSpPr>
        <p:spPr>
          <a:xfrm>
            <a:off x="504000" y="1769040"/>
            <a:ext cx="9071280" cy="4384080"/>
          </a:xfrm>
          <a:prstGeom prst="rect">
            <a:avLst/>
          </a:prstGeom>
          <a:noFill/>
          <a:ln>
            <a:noFill/>
          </a:ln>
        </p:spPr>
        <p:style>
          <a:lnRef idx="0"/>
          <a:fillRef idx="0"/>
          <a:effectRef idx="0"/>
          <a:fontRef idx="minor"/>
        </p:style>
        <p:txBody>
          <a:bodyPr lIns="0" rIns="0" tIns="0" bIns="0" anchor="ctr"/>
          <a:p>
            <a:pPr algn="ctr">
              <a:lnSpc>
                <a:spcPct val="100000"/>
              </a:lnSpc>
            </a:pPr>
            <a:r>
              <a:rPr b="0" lang="en-AU" sz="5400" spc="-1" strike="noStrike">
                <a:latin typeface="Arial"/>
              </a:rPr>
              <a:t>These slides can be </a:t>
            </a:r>
            <a:br/>
            <a:r>
              <a:rPr b="0" lang="en-AU" sz="5400" spc="-1" strike="noStrike">
                <a:latin typeface="Arial"/>
              </a:rPr>
              <a:t>emailed to you.</a:t>
            </a:r>
            <a:endParaRPr b="0" lang="en-AU" sz="5400" spc="-1" strike="noStrike">
              <a:latin typeface="Arial"/>
            </a:endParaRPr>
          </a:p>
          <a:p>
            <a:pPr algn="ctr">
              <a:lnSpc>
                <a:spcPct val="100000"/>
              </a:lnSpc>
            </a:pPr>
            <a:endParaRPr b="0" lang="en-AU" sz="5400" spc="-1" strike="noStrike">
              <a:latin typeface="Arial"/>
            </a:endParaRPr>
          </a:p>
          <a:p>
            <a:pPr algn="ctr">
              <a:lnSpc>
                <a:spcPct val="100000"/>
              </a:lnSpc>
            </a:pPr>
            <a:r>
              <a:rPr b="0" lang="en-AU" sz="4800" spc="-1" strike="noStrike">
                <a:latin typeface="Arial"/>
              </a:rPr>
              <a:t>Please leave </a:t>
            </a:r>
            <a:br/>
            <a:r>
              <a:rPr b="0" lang="en-AU" sz="4800" spc="-1" strike="noStrike">
                <a:latin typeface="Arial"/>
              </a:rPr>
              <a:t>your details</a:t>
            </a:r>
            <a:br/>
            <a:r>
              <a:rPr b="0" lang="en-AU" sz="4800" spc="-1" strike="noStrike">
                <a:latin typeface="Arial"/>
              </a:rPr>
              <a:t>(or send us an email).</a:t>
            </a:r>
            <a:endParaRPr b="0" lang="en-AU" sz="4800" spc="-1" strike="noStrike">
              <a:latin typeface="Arial"/>
            </a:endParaRPr>
          </a:p>
        </p:txBody>
      </p:sp>
    </p:spTree>
  </p:cSld>
  <p:timing>
    <p:tnLst>
      <p:par>
        <p:cTn id="71" dur="indefinite" restart="never" nodeType="tmRoot">
          <p:childTnLst>
            <p:seq>
              <p:cTn id="72"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47" name="" descr=""/>
          <p:cNvPicPr/>
          <p:nvPr/>
        </p:nvPicPr>
        <p:blipFill>
          <a:blip r:embed="rId1"/>
          <a:stretch/>
        </p:blipFill>
        <p:spPr>
          <a:xfrm>
            <a:off x="4877280" y="2355120"/>
            <a:ext cx="5110200" cy="3877920"/>
          </a:xfrm>
          <a:prstGeom prst="rect">
            <a:avLst/>
          </a:prstGeom>
          <a:ln>
            <a:noFill/>
          </a:ln>
        </p:spPr>
      </p:pic>
      <p:sp>
        <p:nvSpPr>
          <p:cNvPr id="1248" name="CustomShape 1"/>
          <p:cNvSpPr/>
          <p:nvPr/>
        </p:nvSpPr>
        <p:spPr>
          <a:xfrm>
            <a:off x="540000" y="900000"/>
            <a:ext cx="9035280" cy="66312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Moving Average (MA)</a:t>
            </a:r>
            <a:endParaRPr b="0" lang="en-AU" sz="3600" spc="-1" strike="noStrike">
              <a:latin typeface="Arial"/>
            </a:endParaRPr>
          </a:p>
        </p:txBody>
      </p:sp>
      <p:sp>
        <p:nvSpPr>
          <p:cNvPr id="1249" name="CustomShape 2"/>
          <p:cNvSpPr/>
          <p:nvPr/>
        </p:nvSpPr>
        <p:spPr>
          <a:xfrm>
            <a:off x="504000" y="1769040"/>
            <a:ext cx="9071280" cy="5097600"/>
          </a:xfrm>
          <a:prstGeom prst="rect">
            <a:avLst/>
          </a:prstGeom>
          <a:noFill/>
          <a:ln>
            <a:noFill/>
          </a:ln>
        </p:spPr>
        <p:style>
          <a:lnRef idx="0"/>
          <a:fillRef idx="0"/>
          <a:effectRef idx="0"/>
          <a:fontRef idx="minor"/>
        </p:style>
        <p:txBody>
          <a:bodyPr lIns="0" rIns="0" tIns="0" bIns="0"/>
          <a:p>
            <a:pPr marL="432000" indent="-323640">
              <a:lnSpc>
                <a:spcPct val="100000"/>
              </a:lnSpc>
              <a:spcAft>
                <a:spcPts val="1417"/>
              </a:spcAft>
              <a:buClr>
                <a:srgbClr val="000000"/>
              </a:buClr>
              <a:buSzPct val="45000"/>
              <a:buFont typeface="Wingdings" charset="2"/>
              <a:buChar char=""/>
            </a:pPr>
            <a:r>
              <a:rPr b="0" lang="en-AU" sz="3200" spc="-1" strike="noStrike">
                <a:latin typeface="Arial"/>
              </a:rPr>
              <a:t>Is one of many </a:t>
            </a:r>
            <a:r>
              <a:rPr b="0" i="1" lang="en-AU" sz="3200" spc="-1" strike="noStrike">
                <a:latin typeface="Arial"/>
              </a:rPr>
              <a:t>chart indicators</a:t>
            </a:r>
            <a:r>
              <a:rPr b="0" lang="en-AU" sz="3200" spc="-1" strike="noStrike">
                <a:latin typeface="Arial"/>
              </a:rPr>
              <a:t>.</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Very useful</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Can help us to </a:t>
            </a:r>
            <a:br/>
            <a:r>
              <a:rPr b="0" lang="en-AU" sz="3200" spc="-1" strike="noStrike">
                <a:latin typeface="Arial"/>
              </a:rPr>
              <a:t>understand the </a:t>
            </a:r>
            <a:br/>
            <a:r>
              <a:rPr b="0" lang="en-AU" sz="3200" spc="-1" strike="noStrike">
                <a:latin typeface="Arial"/>
              </a:rPr>
              <a:t>presence or absence </a:t>
            </a:r>
            <a:br/>
            <a:r>
              <a:rPr b="0" lang="en-AU" sz="3200" spc="-1" strike="noStrike">
                <a:latin typeface="Arial"/>
              </a:rPr>
              <a:t>of a </a:t>
            </a:r>
            <a:r>
              <a:rPr b="0" i="1" lang="en-AU" sz="3200" spc="-1" strike="noStrike">
                <a:latin typeface="Arial"/>
              </a:rPr>
              <a:t>trend</a:t>
            </a:r>
            <a:r>
              <a:rPr b="0" lang="en-AU" sz="3200" spc="-1" strike="noStrike">
                <a:latin typeface="Arial"/>
              </a:rPr>
              <a:t>, and </a:t>
            </a:r>
            <a:br/>
            <a:r>
              <a:rPr b="0" lang="en-AU" sz="3200" spc="-1" strike="noStrike">
                <a:latin typeface="Arial"/>
              </a:rPr>
              <a:t>perhaps the </a:t>
            </a:r>
            <a:br/>
            <a:r>
              <a:rPr b="0" lang="en-AU" sz="3200" spc="-1" strike="noStrike">
                <a:latin typeface="Arial"/>
              </a:rPr>
              <a:t>strength of the </a:t>
            </a:r>
            <a:r>
              <a:rPr b="0" i="1" lang="en-AU" sz="3200" spc="-1" strike="noStrike">
                <a:latin typeface="Arial"/>
              </a:rPr>
              <a:t>trend</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An </a:t>
            </a:r>
            <a:r>
              <a:rPr b="0" i="1" lang="en-AU" sz="3200" spc="-1" strike="noStrike">
                <a:latin typeface="Arial"/>
              </a:rPr>
              <a:t>uptrend </a:t>
            </a:r>
            <a:br/>
            <a:r>
              <a:rPr b="0" lang="en-AU" sz="3200" spc="-1" strike="noStrike">
                <a:latin typeface="Arial"/>
              </a:rPr>
              <a:t>indicates a dominance of buyers.</a:t>
            </a:r>
            <a:endParaRPr b="0" lang="en-AU" sz="3200" spc="-1" strike="noStrike">
              <a:latin typeface="Arial"/>
            </a:endParaRPr>
          </a:p>
        </p:txBody>
      </p:sp>
    </p:spTree>
  </p:cSld>
  <p:timing>
    <p:tnLst>
      <p:par>
        <p:cTn id="73" dur="indefinite" restart="never" nodeType="tmRoot">
          <p:childTnLst>
            <p:seq>
              <p:cTn id="74"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0" name="CustomShape 1"/>
          <p:cNvSpPr/>
          <p:nvPr/>
        </p:nvSpPr>
        <p:spPr>
          <a:xfrm>
            <a:off x="540000" y="900000"/>
            <a:ext cx="9035280" cy="66348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Moving Average (MA)</a:t>
            </a:r>
            <a:endParaRPr b="0" lang="en-AU" sz="3600" spc="-1" strike="noStrike">
              <a:latin typeface="Arial"/>
            </a:endParaRPr>
          </a:p>
        </p:txBody>
      </p:sp>
      <p:sp>
        <p:nvSpPr>
          <p:cNvPr id="1251" name="CustomShape 2"/>
          <p:cNvSpPr/>
          <p:nvPr/>
        </p:nvSpPr>
        <p:spPr>
          <a:xfrm>
            <a:off x="504000" y="1769040"/>
            <a:ext cx="4426200" cy="4989240"/>
          </a:xfrm>
          <a:prstGeom prst="rect">
            <a:avLst/>
          </a:prstGeom>
          <a:noFill/>
          <a:ln>
            <a:noFill/>
          </a:ln>
        </p:spPr>
        <p:style>
          <a:lnRef idx="0"/>
          <a:fillRef idx="0"/>
          <a:effectRef idx="0"/>
          <a:fontRef idx="minor"/>
        </p:style>
        <p:txBody>
          <a:bodyPr lIns="0" rIns="0" tIns="0" bIns="0"/>
          <a:p>
            <a:pPr marL="432000" indent="-323640">
              <a:lnSpc>
                <a:spcPct val="100000"/>
              </a:lnSpc>
              <a:spcAft>
                <a:spcPts val="1417"/>
              </a:spcAft>
              <a:buClr>
                <a:srgbClr val="000000"/>
              </a:buClr>
              <a:buSzPct val="45000"/>
              <a:buFont typeface="Wingdings" charset="2"/>
              <a:buChar char=""/>
            </a:pPr>
            <a:r>
              <a:rPr b="0" lang="en-AU" sz="3200" spc="-1" strike="noStrike">
                <a:latin typeface="Arial"/>
              </a:rPr>
              <a:t>The </a:t>
            </a:r>
            <a:r>
              <a:rPr b="0" lang="en-AU" sz="3200" spc="-1" strike="noStrike" u="sng">
                <a:uFillTx/>
                <a:latin typeface="Arial"/>
              </a:rPr>
              <a:t>21 week</a:t>
            </a:r>
            <a:r>
              <a:rPr b="0" lang="en-AU" sz="3200" spc="-1" strike="noStrike">
                <a:latin typeface="Arial"/>
              </a:rPr>
              <a:t> MA is the average of all prices for the previous </a:t>
            </a:r>
            <a:r>
              <a:rPr b="0" lang="en-AU" sz="3200" spc="-1" strike="noStrike" u="sng">
                <a:uFillTx/>
                <a:latin typeface="Arial"/>
              </a:rPr>
              <a:t>21 weeks</a:t>
            </a:r>
            <a:r>
              <a:rPr b="0" lang="en-AU" sz="3200" spc="-1" strike="noStrike">
                <a:latin typeface="Arial"/>
              </a:rPr>
              <a:t>*</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Can indicate a </a:t>
            </a:r>
            <a:r>
              <a:rPr b="0" i="1" lang="en-AU" sz="3200" spc="-1" strike="noStrike">
                <a:latin typeface="Arial"/>
              </a:rPr>
              <a:t>trend</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Can be used to interpret buy/sell signals.</a:t>
            </a:r>
            <a:endParaRPr b="0" lang="en-AU" sz="3200" spc="-1" strike="noStrike">
              <a:latin typeface="Arial"/>
            </a:endParaRPr>
          </a:p>
        </p:txBody>
      </p:sp>
      <p:pic>
        <p:nvPicPr>
          <p:cNvPr id="1252" name="" descr=""/>
          <p:cNvPicPr/>
          <p:nvPr/>
        </p:nvPicPr>
        <p:blipFill>
          <a:blip r:embed="rId1"/>
          <a:stretch/>
        </p:blipFill>
        <p:spPr>
          <a:xfrm>
            <a:off x="5157360" y="1831320"/>
            <a:ext cx="4656600" cy="3154680"/>
          </a:xfrm>
          <a:prstGeom prst="rect">
            <a:avLst/>
          </a:prstGeom>
          <a:ln>
            <a:noFill/>
          </a:ln>
        </p:spPr>
      </p:pic>
      <p:sp>
        <p:nvSpPr>
          <p:cNvPr id="1253" name="CustomShape 3"/>
          <p:cNvSpPr/>
          <p:nvPr/>
        </p:nvSpPr>
        <p:spPr>
          <a:xfrm>
            <a:off x="5004000" y="5189760"/>
            <a:ext cx="4200120" cy="1935000"/>
          </a:xfrm>
          <a:prstGeom prst="rect">
            <a:avLst/>
          </a:prstGeom>
          <a:noFill/>
          <a:ln>
            <a:noFill/>
          </a:ln>
        </p:spPr>
        <p:style>
          <a:lnRef idx="0"/>
          <a:fillRef idx="0"/>
          <a:effectRef idx="0"/>
          <a:fontRef idx="minor"/>
        </p:style>
        <p:txBody>
          <a:bodyPr lIns="90000" rIns="90000" tIns="45000" bIns="45000" anchor="ctr"/>
          <a:p>
            <a:pPr marL="324000" indent="-323640" algn="ctr">
              <a:lnSpc>
                <a:spcPct val="100000"/>
              </a:lnSpc>
            </a:pPr>
            <a:r>
              <a:rPr b="0" lang="en-AU" sz="2600" spc="-1" strike="noStrike">
                <a:latin typeface="Arial"/>
              </a:rPr>
              <a:t>* - Can be used:</a:t>
            </a:r>
            <a:br/>
            <a:r>
              <a:rPr b="0" lang="en-AU" sz="2600" spc="-1" strike="noStrike">
                <a:latin typeface="Arial"/>
              </a:rPr>
              <a:t>on a daily chart, or</a:t>
            </a:r>
            <a:br/>
            <a:r>
              <a:rPr b="0" lang="en-AU" sz="2600" spc="-1" strike="noStrike">
                <a:latin typeface="Arial"/>
              </a:rPr>
              <a:t>a weekly chart, or</a:t>
            </a:r>
            <a:br/>
            <a:r>
              <a:rPr b="0" lang="en-AU" sz="2600" spc="-1" strike="noStrike">
                <a:latin typeface="Arial"/>
              </a:rPr>
              <a:t>a monthly chart, etc., etc.</a:t>
            </a:r>
            <a:br/>
            <a:endParaRPr b="0" lang="en-AU" sz="2600" spc="-1" strike="noStrike">
              <a:latin typeface="Arial"/>
            </a:endParaRPr>
          </a:p>
        </p:txBody>
      </p:sp>
    </p:spTree>
  </p:cSld>
  <p:timing>
    <p:tnLst>
      <p:par>
        <p:cTn id="75" dur="indefinite" restart="never" nodeType="tmRoot">
          <p:childTnLst>
            <p:seq>
              <p:cTn id="76"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4" name="CustomShape 1"/>
          <p:cNvSpPr/>
          <p:nvPr/>
        </p:nvSpPr>
        <p:spPr>
          <a:xfrm>
            <a:off x="540000" y="900000"/>
            <a:ext cx="9035280" cy="66348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Moving Average — how to calculate?</a:t>
            </a:r>
            <a:endParaRPr b="0" lang="en-AU" sz="3600" spc="-1" strike="noStrike">
              <a:latin typeface="Arial"/>
            </a:endParaRPr>
          </a:p>
        </p:txBody>
      </p:sp>
      <p:sp>
        <p:nvSpPr>
          <p:cNvPr id="1255" name="CustomShape 2"/>
          <p:cNvSpPr/>
          <p:nvPr/>
        </p:nvSpPr>
        <p:spPr>
          <a:xfrm>
            <a:off x="3504240" y="1577880"/>
            <a:ext cx="6254280" cy="5306040"/>
          </a:xfrm>
          <a:prstGeom prst="rect">
            <a:avLst/>
          </a:prstGeom>
          <a:noFill/>
          <a:ln>
            <a:noFill/>
          </a:ln>
        </p:spPr>
        <p:style>
          <a:lnRef idx="0"/>
          <a:fillRef idx="0"/>
          <a:effectRef idx="0"/>
          <a:fontRef idx="minor"/>
        </p:style>
      </p:sp>
      <p:sp>
        <p:nvSpPr>
          <p:cNvPr id="1256" name="CustomShape 3"/>
          <p:cNvSpPr/>
          <p:nvPr/>
        </p:nvSpPr>
        <p:spPr>
          <a:xfrm>
            <a:off x="3625560" y="1681200"/>
            <a:ext cx="5872320" cy="4988520"/>
          </a:xfrm>
          <a:prstGeom prst="rect">
            <a:avLst/>
          </a:prstGeom>
          <a:noFill/>
          <a:ln>
            <a:noFill/>
          </a:ln>
        </p:spPr>
        <p:style>
          <a:lnRef idx="0"/>
          <a:fillRef idx="0"/>
          <a:effectRef idx="0"/>
          <a:fontRef idx="minor"/>
        </p:style>
      </p:sp>
      <p:sp>
        <p:nvSpPr>
          <p:cNvPr id="1257" name="CustomShape 4"/>
          <p:cNvSpPr/>
          <p:nvPr/>
        </p:nvSpPr>
        <p:spPr>
          <a:xfrm>
            <a:off x="3858840" y="1747800"/>
            <a:ext cx="9720" cy="4698000"/>
          </a:xfrm>
          <a:prstGeom prst="rect">
            <a:avLst/>
          </a:prstGeom>
          <a:noFill/>
          <a:ln>
            <a:noFill/>
          </a:ln>
        </p:spPr>
        <p:style>
          <a:lnRef idx="0"/>
          <a:fillRef idx="0"/>
          <a:effectRef idx="0"/>
          <a:fontRef idx="minor"/>
        </p:style>
      </p:sp>
      <p:graphicFrame>
        <p:nvGraphicFramePr>
          <p:cNvPr id="1258" name=""/>
          <p:cNvGraphicFramePr/>
          <p:nvPr/>
        </p:nvGraphicFramePr>
        <p:xfrm>
          <a:off x="4925520" y="1772640"/>
          <a:ext cx="4777920" cy="4919400"/>
        </p:xfrm>
        <a:graphic>
          <a:graphicData uri="http://schemas.openxmlformats.org/drawingml/2006/chart">
            <c:chart xmlns:c="http://schemas.openxmlformats.org/drawingml/2006/chart" xmlns:r="http://schemas.openxmlformats.org/officeDocument/2006/relationships" r:id="rId1"/>
          </a:graphicData>
        </a:graphic>
      </p:graphicFrame>
      <p:sp>
        <p:nvSpPr>
          <p:cNvPr id="1259" name="CustomShape 5"/>
          <p:cNvSpPr/>
          <p:nvPr/>
        </p:nvSpPr>
        <p:spPr>
          <a:xfrm>
            <a:off x="504000" y="1769040"/>
            <a:ext cx="4426200" cy="4898880"/>
          </a:xfrm>
          <a:prstGeom prst="rect">
            <a:avLst/>
          </a:prstGeom>
          <a:noFill/>
          <a:ln>
            <a:noFill/>
          </a:ln>
        </p:spPr>
        <p:style>
          <a:lnRef idx="0"/>
          <a:fillRef idx="0"/>
          <a:effectRef idx="0"/>
          <a:fontRef idx="minor"/>
        </p:style>
        <p:txBody>
          <a:bodyPr lIns="0" rIns="0" tIns="0" bIns="0"/>
          <a:p>
            <a:r>
              <a:rPr b="0" lang="en-AU" sz="3200" spc="-1" strike="noStrike">
                <a:latin typeface="Arial"/>
              </a:rPr>
              <a:t>Simple calculation of </a:t>
            </a:r>
            <a:br/>
            <a:r>
              <a:rPr b="0" lang="en-AU" sz="3200" spc="-1" strike="noStrike">
                <a:latin typeface="Arial"/>
              </a:rPr>
              <a:t>3-period MA.</a:t>
            </a:r>
            <a:endParaRPr b="0" lang="en-AU" sz="3200" spc="-1" strike="noStrike">
              <a:latin typeface="Arial"/>
            </a:endParaRPr>
          </a:p>
          <a:p>
            <a:r>
              <a:rPr b="0" lang="en-AU" sz="3200" spc="-1" strike="noStrike">
                <a:latin typeface="Arial"/>
              </a:rPr>
              <a:t>The first MA value is </a:t>
            </a:r>
            <a:br/>
            <a:r>
              <a:rPr b="0" lang="en-AU" sz="3200" spc="-1" strike="noStrike">
                <a:latin typeface="Arial"/>
              </a:rPr>
              <a:t>the average of the </a:t>
            </a:r>
            <a:br/>
            <a:r>
              <a:rPr b="0" lang="en-AU" sz="3200" spc="-1" strike="noStrike">
                <a:latin typeface="Arial"/>
              </a:rPr>
              <a:t>first 3 price values:</a:t>
            </a:r>
            <a:endParaRPr b="0" lang="en-AU" sz="3200" spc="-1" strike="noStrike">
              <a:latin typeface="Arial"/>
            </a:endParaRPr>
          </a:p>
        </p:txBody>
      </p:sp>
      <mc:AlternateContent>
        <mc:Choice xmlns:a14="http://schemas.microsoft.com/office/drawing/2010/main" Requires="a14">
          <p:sp>
            <p:nvSpPr>
              <p:cNvPr id="1260" name="Formula 6"/>
              <p:cNvSpPr txBox="1"/>
              <p:nvPr/>
            </p:nvSpPr>
            <p:spPr>
              <a:xfrm>
                <a:off x="498960" y="4652640"/>
                <a:ext cx="3737880" cy="979200"/>
              </a:xfrm>
              <a:prstGeom prst="rect">
                <a:avLst/>
              </a:prstGeom>
            </p:spPr>
            <p:txBody>
              <a:bodyPr/>
              <a:p>
                <a14:m>
                  <m:oMath xmlns:m="http://schemas.openxmlformats.org/officeDocument/2006/math">
                    <m:f>
                      <m:num>
                        <m:d>
                          <m:dPr>
                            <m:begChr m:val="("/>
                            <m:endChr m:val=")"/>
                          </m:dPr>
                          <m:e>
                            <m:r>
                              <m:t xml:space="preserve">4</m:t>
                            </m:r>
                            <m:r>
                              <m:t xml:space="preserve">+</m:t>
                            </m:r>
                            <m:r>
                              <m:t xml:space="preserve">5</m:t>
                            </m:r>
                            <m:r>
                              <m:t xml:space="preserve">+</m:t>
                            </m:r>
                            <m:r>
                              <m:t xml:space="preserve">6</m:t>
                            </m:r>
                          </m:e>
                        </m:d>
                      </m:num>
                      <m:den>
                        <m:r>
                          <m:t xml:space="preserve">3</m:t>
                        </m:r>
                      </m:den>
                    </m:f>
                    <m:r>
                      <m:rPr>
                        <m:lit/>
                        <m:nor/>
                      </m:rPr>
                      <m:t xml:space="preserve"> </m:t>
                    </m:r>
                    <m:r>
                      <m:t xml:space="preserve">=</m:t>
                    </m:r>
                    <m:r>
                      <m:rPr>
                        <m:lit/>
                        <m:nor/>
                      </m:rPr>
                      <m:t xml:space="preserve"> </m:t>
                    </m:r>
                    <m:f>
                      <m:num>
                        <m:r>
                          <m:t xml:space="preserve">15</m:t>
                        </m:r>
                      </m:num>
                      <m:den>
                        <m:r>
                          <m:t xml:space="preserve">3</m:t>
                        </m:r>
                      </m:den>
                    </m:f>
                    <m:r>
                      <m:rPr>
                        <m:lit/>
                        <m:nor/>
                      </m:rPr>
                      <m:t xml:space="preserve"> </m:t>
                    </m:r>
                    <m:r>
                      <m:t xml:space="preserve">=</m:t>
                    </m:r>
                    <m:r>
                      <m:t xml:space="preserve">5</m:t>
                    </m:r>
                  </m:oMath>
                </a14:m>
              </a:p>
            </p:txBody>
          </p:sp>
        </mc:Choice>
        <mc:Fallback/>
      </mc:AlternateContent>
    </p:spTree>
  </p:cSld>
  <p:timing>
    <p:tnLst>
      <p:par>
        <p:cTn id="77" dur="indefinite" restart="never" nodeType="tmRoot">
          <p:childTnLst>
            <p:seq>
              <p:cTn id="78"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39" name="" descr=""/>
          <p:cNvPicPr/>
          <p:nvPr/>
        </p:nvPicPr>
        <p:blipFill>
          <a:blip r:embed="rId1"/>
          <a:stretch/>
        </p:blipFill>
        <p:spPr>
          <a:xfrm>
            <a:off x="502560" y="3744000"/>
            <a:ext cx="9058320" cy="3834720"/>
          </a:xfrm>
          <a:prstGeom prst="rect">
            <a:avLst/>
          </a:prstGeom>
          <a:ln>
            <a:noFill/>
          </a:ln>
        </p:spPr>
      </p:pic>
      <p:sp>
        <p:nvSpPr>
          <p:cNvPr id="1040" name="Line 1"/>
          <p:cNvSpPr/>
          <p:nvPr/>
        </p:nvSpPr>
        <p:spPr>
          <a:xfrm>
            <a:off x="6706440" y="7509240"/>
            <a:ext cx="2809800" cy="360"/>
          </a:xfrm>
          <a:prstGeom prst="line">
            <a:avLst/>
          </a:prstGeom>
          <a:ln w="144000">
            <a:solidFill>
              <a:srgbClr val="ffffff"/>
            </a:solidFill>
            <a:round/>
          </a:ln>
        </p:spPr>
        <p:style>
          <a:lnRef idx="0"/>
          <a:fillRef idx="0"/>
          <a:effectRef idx="0"/>
          <a:fontRef idx="minor"/>
        </p:style>
      </p:sp>
      <p:sp>
        <p:nvSpPr>
          <p:cNvPr id="1041" name="CustomShape 2"/>
          <p:cNvSpPr/>
          <p:nvPr/>
        </p:nvSpPr>
        <p:spPr>
          <a:xfrm>
            <a:off x="504000" y="1769040"/>
            <a:ext cx="4426200" cy="2614680"/>
          </a:xfrm>
          <a:prstGeom prst="rect">
            <a:avLst/>
          </a:prstGeom>
          <a:noFill/>
          <a:ln>
            <a:noFill/>
          </a:ln>
        </p:spPr>
        <p:style>
          <a:lnRef idx="0"/>
          <a:fillRef idx="0"/>
          <a:effectRef idx="0"/>
          <a:fontRef idx="minor"/>
        </p:style>
        <p:txBody>
          <a:bodyPr lIns="0" rIns="0" tIns="0" bIns="0">
            <a:normAutofit/>
          </a:bodyPr>
          <a:p>
            <a:pPr marL="432000" indent="-323640">
              <a:lnSpc>
                <a:spcPct val="100000"/>
              </a:lnSpc>
              <a:spcAft>
                <a:spcPts val="1417"/>
              </a:spcAft>
              <a:buClr>
                <a:srgbClr val="000000"/>
              </a:buClr>
              <a:buFont typeface="StarSymbol"/>
              <a:buAutoNum type="arabicPeriod"/>
            </a:pPr>
            <a:r>
              <a:rPr b="0" lang="en-AU" sz="2800" spc="-1" strike="noStrike">
                <a:latin typeface="Arial"/>
              </a:rPr>
              <a:t>Weekly candlesticks</a:t>
            </a:r>
            <a:endParaRPr b="0" lang="en-AU" sz="2800" spc="-1" strike="noStrike">
              <a:latin typeface="Arial"/>
            </a:endParaRPr>
          </a:p>
          <a:p>
            <a:pPr marL="432000" indent="-323640">
              <a:lnSpc>
                <a:spcPct val="100000"/>
              </a:lnSpc>
              <a:spcAft>
                <a:spcPts val="1417"/>
              </a:spcAft>
              <a:buClr>
                <a:srgbClr val="000000"/>
              </a:buClr>
              <a:buFont typeface="StarSymbol"/>
              <a:buAutoNum type="arabicPeriod"/>
            </a:pPr>
            <a:r>
              <a:rPr b="0" lang="en-AU" sz="2800" spc="-1" strike="noStrike">
                <a:latin typeface="Arial"/>
              </a:rPr>
              <a:t>Log price scale</a:t>
            </a:r>
            <a:endParaRPr b="0" lang="en-AU" sz="2800" spc="-1" strike="noStrike">
              <a:latin typeface="Arial"/>
            </a:endParaRPr>
          </a:p>
          <a:p>
            <a:pPr marL="432000" indent="-323640">
              <a:lnSpc>
                <a:spcPct val="100000"/>
              </a:lnSpc>
              <a:spcAft>
                <a:spcPts val="1417"/>
              </a:spcAft>
              <a:buClr>
                <a:srgbClr val="000000"/>
              </a:buClr>
              <a:buFont typeface="StarSymbol"/>
              <a:buAutoNum type="arabicPeriod"/>
            </a:pPr>
            <a:r>
              <a:rPr b="0" lang="en-AU" sz="2800" spc="-1" strike="noStrike">
                <a:latin typeface="Arial"/>
              </a:rPr>
              <a:t>MA chart indicator </a:t>
            </a:r>
            <a:endParaRPr b="0" lang="en-AU" sz="2800" spc="-1" strike="noStrike">
              <a:latin typeface="Arial"/>
            </a:endParaRPr>
          </a:p>
        </p:txBody>
      </p:sp>
      <p:sp>
        <p:nvSpPr>
          <p:cNvPr id="1042" name="CustomShape 3"/>
          <p:cNvSpPr/>
          <p:nvPr/>
        </p:nvSpPr>
        <p:spPr>
          <a:xfrm>
            <a:off x="504000" y="994680"/>
            <a:ext cx="9071280" cy="624960"/>
          </a:xfrm>
          <a:prstGeom prst="rect">
            <a:avLst/>
          </a:prstGeom>
          <a:noFill/>
          <a:ln>
            <a:noFill/>
          </a:ln>
        </p:spPr>
        <p:style>
          <a:lnRef idx="0"/>
          <a:fillRef idx="0"/>
          <a:effectRef idx="0"/>
          <a:fontRef idx="minor"/>
        </p:style>
        <p:txBody>
          <a:bodyPr lIns="0" rIns="0" tIns="0" bIns="0" anchor="ctr"/>
          <a:p>
            <a:pPr algn="ctr">
              <a:lnSpc>
                <a:spcPct val="100000"/>
              </a:lnSpc>
            </a:pPr>
            <a:r>
              <a:rPr b="0" lang="en-AU" sz="4400" spc="-1" strike="noStrike">
                <a:latin typeface="Arial"/>
              </a:rPr>
              <a:t>Key price chart observations</a:t>
            </a:r>
            <a:endParaRPr b="0" lang="en-AU" sz="4400" spc="-1" strike="noStrike">
              <a:latin typeface="Arial"/>
            </a:endParaRPr>
          </a:p>
        </p:txBody>
      </p:sp>
      <p:sp>
        <p:nvSpPr>
          <p:cNvPr id="1043" name="CustomShape 4"/>
          <p:cNvSpPr/>
          <p:nvPr/>
        </p:nvSpPr>
        <p:spPr>
          <a:xfrm>
            <a:off x="5151960" y="1769040"/>
            <a:ext cx="4426200" cy="2602440"/>
          </a:xfrm>
          <a:prstGeom prst="rect">
            <a:avLst/>
          </a:prstGeom>
          <a:noFill/>
          <a:ln>
            <a:noFill/>
          </a:ln>
        </p:spPr>
        <p:style>
          <a:lnRef idx="0"/>
          <a:fillRef idx="0"/>
          <a:effectRef idx="0"/>
          <a:fontRef idx="minor"/>
        </p:style>
        <p:txBody>
          <a:bodyPr lIns="0" rIns="0" tIns="0" bIns="0">
            <a:normAutofit/>
          </a:bodyPr>
          <a:p>
            <a:pPr marL="432000" indent="-323640">
              <a:lnSpc>
                <a:spcPct val="100000"/>
              </a:lnSpc>
              <a:spcAft>
                <a:spcPts val="1417"/>
              </a:spcAft>
              <a:buClr>
                <a:srgbClr val="000000"/>
              </a:buClr>
              <a:buFont typeface="StarSymbol"/>
              <a:buAutoNum type="arabicPeriod" startAt="4"/>
            </a:pPr>
            <a:r>
              <a:rPr b="0" lang="en-AU" sz="2800" spc="-1" strike="noStrike">
                <a:latin typeface="Arial"/>
              </a:rPr>
              <a:t>Price consolidation</a:t>
            </a:r>
            <a:br/>
            <a:r>
              <a:rPr b="0" lang="en-AU" sz="2000" spc="-1" strike="noStrike">
                <a:latin typeface="Arial"/>
              </a:rPr>
              <a:t>(below </a:t>
            </a:r>
            <a:r>
              <a:rPr b="0" i="1" lang="en-AU" sz="2000" spc="-1" strike="noStrike">
                <a:latin typeface="Arial"/>
              </a:rPr>
              <a:t>resistance</a:t>
            </a:r>
            <a:r>
              <a:rPr b="0" lang="en-AU" sz="2000" spc="-1" strike="noStrike">
                <a:latin typeface="Arial"/>
              </a:rPr>
              <a:t>)</a:t>
            </a:r>
            <a:endParaRPr b="0" lang="en-AU" sz="2000" spc="-1" strike="noStrike">
              <a:latin typeface="Arial"/>
            </a:endParaRPr>
          </a:p>
          <a:p>
            <a:pPr marL="432000" indent="-323640">
              <a:lnSpc>
                <a:spcPct val="100000"/>
              </a:lnSpc>
              <a:spcAft>
                <a:spcPts val="1417"/>
              </a:spcAft>
              <a:buClr>
                <a:srgbClr val="000000"/>
              </a:buClr>
              <a:buFont typeface="StarSymbol"/>
              <a:buAutoNum type="arabicPeriod" startAt="4"/>
            </a:pPr>
            <a:r>
              <a:rPr b="0" lang="en-AU" sz="2800" spc="-1" strike="noStrike">
                <a:latin typeface="Arial"/>
              </a:rPr>
              <a:t>Break out</a:t>
            </a:r>
            <a:endParaRPr b="0" lang="en-AU" sz="2800" spc="-1" strike="noStrike">
              <a:latin typeface="Arial"/>
            </a:endParaRPr>
          </a:p>
          <a:p>
            <a:pPr marL="432000" indent="-323640">
              <a:lnSpc>
                <a:spcPct val="100000"/>
              </a:lnSpc>
              <a:spcAft>
                <a:spcPts val="1417"/>
              </a:spcAft>
              <a:buClr>
                <a:srgbClr val="000000"/>
              </a:buClr>
              <a:buFont typeface="StarSymbol"/>
              <a:buAutoNum type="arabicPeriod" startAt="4"/>
            </a:pPr>
            <a:r>
              <a:rPr b="0" lang="en-AU" sz="2800" spc="-1" strike="noStrike">
                <a:latin typeface="Arial"/>
              </a:rPr>
              <a:t>Up trend</a:t>
            </a:r>
            <a:endParaRPr b="0" lang="en-AU" sz="2800" spc="-1" strike="noStrike">
              <a:latin typeface="Arial"/>
            </a:endParaRPr>
          </a:p>
        </p:txBody>
      </p:sp>
      <p:sp>
        <p:nvSpPr>
          <p:cNvPr id="1044" name="CustomShape 5"/>
          <p:cNvSpPr/>
          <p:nvPr/>
        </p:nvSpPr>
        <p:spPr>
          <a:xfrm>
            <a:off x="7204680" y="6313680"/>
            <a:ext cx="537120" cy="512640"/>
          </a:xfrm>
          <a:prstGeom prst="ellipse">
            <a:avLst/>
          </a:prstGeom>
          <a:noFill/>
          <a:ln w="36000">
            <a:solidFill>
              <a:srgbClr val="009900"/>
            </a:solidFill>
            <a:round/>
          </a:ln>
        </p:spPr>
        <p:style>
          <a:lnRef idx="0"/>
          <a:fillRef idx="0"/>
          <a:effectRef idx="0"/>
          <a:fontRef idx="minor"/>
        </p:style>
        <p:txBody>
          <a:bodyPr wrap="none" lIns="108000" rIns="108000" tIns="63000" bIns="63000" anchor="ctr"/>
          <a:p>
            <a:pPr algn="ctr">
              <a:lnSpc>
                <a:spcPct val="100000"/>
              </a:lnSpc>
            </a:pPr>
            <a:r>
              <a:rPr b="1" lang="en-AU" sz="2400" spc="-1" strike="noStrike">
                <a:solidFill>
                  <a:srgbClr val="000000"/>
                </a:solidFill>
                <a:latin typeface="Arial"/>
                <a:ea typeface="DejaVu Sans"/>
              </a:rPr>
              <a:t>3</a:t>
            </a:r>
            <a:endParaRPr b="0" lang="en-AU" sz="2400" spc="-1" strike="noStrike">
              <a:latin typeface="Arial"/>
            </a:endParaRPr>
          </a:p>
        </p:txBody>
      </p:sp>
      <p:sp>
        <p:nvSpPr>
          <p:cNvPr id="1045" name="CustomShape 6"/>
          <p:cNvSpPr/>
          <p:nvPr/>
        </p:nvSpPr>
        <p:spPr>
          <a:xfrm>
            <a:off x="5410080" y="4458240"/>
            <a:ext cx="537120" cy="512640"/>
          </a:xfrm>
          <a:prstGeom prst="ellipse">
            <a:avLst/>
          </a:prstGeom>
          <a:noFill/>
          <a:ln w="36000">
            <a:solidFill>
              <a:srgbClr val="009900"/>
            </a:solidFill>
            <a:round/>
          </a:ln>
        </p:spPr>
        <p:style>
          <a:lnRef idx="0"/>
          <a:fillRef idx="0"/>
          <a:effectRef idx="0"/>
          <a:fontRef idx="minor"/>
        </p:style>
        <p:txBody>
          <a:bodyPr wrap="none" lIns="108000" rIns="108000" tIns="63000" bIns="63000" anchor="ctr"/>
          <a:p>
            <a:pPr algn="ctr">
              <a:lnSpc>
                <a:spcPct val="100000"/>
              </a:lnSpc>
            </a:pPr>
            <a:r>
              <a:rPr b="1" lang="en-AU" sz="2400" spc="-1" strike="noStrike">
                <a:solidFill>
                  <a:srgbClr val="000000"/>
                </a:solidFill>
                <a:latin typeface="Arial"/>
                <a:ea typeface="DejaVu Sans"/>
              </a:rPr>
              <a:t>1</a:t>
            </a:r>
            <a:endParaRPr b="0" lang="en-AU" sz="2400" spc="-1" strike="noStrike">
              <a:latin typeface="Arial"/>
            </a:endParaRPr>
          </a:p>
        </p:txBody>
      </p:sp>
      <p:sp>
        <p:nvSpPr>
          <p:cNvPr id="1046" name="CustomShape 7"/>
          <p:cNvSpPr/>
          <p:nvPr/>
        </p:nvSpPr>
        <p:spPr>
          <a:xfrm>
            <a:off x="8902800" y="5630040"/>
            <a:ext cx="537120" cy="512640"/>
          </a:xfrm>
          <a:prstGeom prst="ellipse">
            <a:avLst/>
          </a:prstGeom>
          <a:noFill/>
          <a:ln w="36000">
            <a:solidFill>
              <a:srgbClr val="009900"/>
            </a:solidFill>
            <a:round/>
          </a:ln>
        </p:spPr>
        <p:style>
          <a:lnRef idx="0"/>
          <a:fillRef idx="0"/>
          <a:effectRef idx="0"/>
          <a:fontRef idx="minor"/>
        </p:style>
        <p:txBody>
          <a:bodyPr wrap="none" lIns="108000" rIns="108000" tIns="63000" bIns="63000" anchor="ctr"/>
          <a:p>
            <a:pPr algn="ctr">
              <a:lnSpc>
                <a:spcPct val="100000"/>
              </a:lnSpc>
            </a:pPr>
            <a:r>
              <a:rPr b="1" lang="en-AU" sz="2400" spc="-1" strike="noStrike">
                <a:solidFill>
                  <a:srgbClr val="000000"/>
                </a:solidFill>
                <a:latin typeface="Arial"/>
                <a:ea typeface="DejaVu Sans"/>
              </a:rPr>
              <a:t>2</a:t>
            </a:r>
            <a:endParaRPr b="0" lang="en-AU" sz="2400" spc="-1" strike="noStrike">
              <a:latin typeface="Arial"/>
            </a:endParaRPr>
          </a:p>
        </p:txBody>
      </p:sp>
      <p:sp>
        <p:nvSpPr>
          <p:cNvPr id="1047" name="CustomShape 8"/>
          <p:cNvSpPr/>
          <p:nvPr/>
        </p:nvSpPr>
        <p:spPr>
          <a:xfrm>
            <a:off x="2357280" y="6045480"/>
            <a:ext cx="537120" cy="512640"/>
          </a:xfrm>
          <a:prstGeom prst="ellipse">
            <a:avLst/>
          </a:prstGeom>
          <a:noFill/>
          <a:ln w="36000">
            <a:solidFill>
              <a:srgbClr val="009900"/>
            </a:solidFill>
            <a:round/>
          </a:ln>
        </p:spPr>
        <p:style>
          <a:lnRef idx="0"/>
          <a:fillRef idx="0"/>
          <a:effectRef idx="0"/>
          <a:fontRef idx="minor"/>
        </p:style>
        <p:txBody>
          <a:bodyPr wrap="none" lIns="108000" rIns="108000" tIns="63000" bIns="63000" anchor="ctr"/>
          <a:p>
            <a:pPr algn="ctr">
              <a:lnSpc>
                <a:spcPct val="100000"/>
              </a:lnSpc>
            </a:pPr>
            <a:r>
              <a:rPr b="1" lang="en-AU" sz="2400" spc="-1" strike="noStrike">
                <a:solidFill>
                  <a:srgbClr val="000000"/>
                </a:solidFill>
                <a:latin typeface="Arial"/>
                <a:ea typeface="DejaVu Sans"/>
              </a:rPr>
              <a:t>4</a:t>
            </a:r>
            <a:endParaRPr b="0" lang="en-AU" sz="2400" spc="-1" strike="noStrike">
              <a:latin typeface="Arial"/>
            </a:endParaRPr>
          </a:p>
        </p:txBody>
      </p:sp>
      <p:sp>
        <p:nvSpPr>
          <p:cNvPr id="1048" name="CustomShape 9"/>
          <p:cNvSpPr/>
          <p:nvPr/>
        </p:nvSpPr>
        <p:spPr>
          <a:xfrm>
            <a:off x="4824000" y="5862240"/>
            <a:ext cx="537120" cy="512640"/>
          </a:xfrm>
          <a:prstGeom prst="ellipse">
            <a:avLst/>
          </a:prstGeom>
          <a:noFill/>
          <a:ln w="36000">
            <a:solidFill>
              <a:srgbClr val="009900"/>
            </a:solidFill>
            <a:round/>
          </a:ln>
        </p:spPr>
        <p:style>
          <a:lnRef idx="0"/>
          <a:fillRef idx="0"/>
          <a:effectRef idx="0"/>
          <a:fontRef idx="minor"/>
        </p:style>
        <p:txBody>
          <a:bodyPr wrap="none" lIns="108000" rIns="108000" tIns="63000" bIns="63000" anchor="ctr"/>
          <a:p>
            <a:pPr algn="ctr">
              <a:lnSpc>
                <a:spcPct val="100000"/>
              </a:lnSpc>
            </a:pPr>
            <a:r>
              <a:rPr b="1" lang="en-AU" sz="2400" spc="-1" strike="noStrike">
                <a:solidFill>
                  <a:srgbClr val="000000"/>
                </a:solidFill>
                <a:latin typeface="Arial"/>
                <a:ea typeface="DejaVu Sans"/>
              </a:rPr>
              <a:t>5</a:t>
            </a:r>
            <a:endParaRPr b="0" lang="en-AU" sz="2400" spc="-1" strike="noStrike">
              <a:latin typeface="Arial"/>
            </a:endParaRPr>
          </a:p>
        </p:txBody>
      </p:sp>
      <p:sp>
        <p:nvSpPr>
          <p:cNvPr id="1049" name="CustomShape 10"/>
          <p:cNvSpPr/>
          <p:nvPr/>
        </p:nvSpPr>
        <p:spPr>
          <a:xfrm>
            <a:off x="7656840" y="4775400"/>
            <a:ext cx="537120" cy="512640"/>
          </a:xfrm>
          <a:prstGeom prst="ellipse">
            <a:avLst/>
          </a:prstGeom>
          <a:noFill/>
          <a:ln w="36000">
            <a:solidFill>
              <a:srgbClr val="009900"/>
            </a:solidFill>
            <a:round/>
          </a:ln>
        </p:spPr>
        <p:style>
          <a:lnRef idx="0"/>
          <a:fillRef idx="0"/>
          <a:effectRef idx="0"/>
          <a:fontRef idx="minor"/>
        </p:style>
        <p:txBody>
          <a:bodyPr wrap="none" lIns="108000" rIns="108000" tIns="63000" bIns="63000" anchor="ctr"/>
          <a:p>
            <a:pPr algn="ctr">
              <a:lnSpc>
                <a:spcPct val="100000"/>
              </a:lnSpc>
            </a:pPr>
            <a:r>
              <a:rPr b="1" lang="en-AU" sz="2400" spc="-1" strike="noStrike">
                <a:solidFill>
                  <a:srgbClr val="000000"/>
                </a:solidFill>
                <a:latin typeface="Arial"/>
                <a:ea typeface="DejaVu Sans"/>
              </a:rPr>
              <a:t>6</a:t>
            </a:r>
            <a:endParaRPr b="0" lang="en-AU" sz="2400" spc="-1" strike="noStrike">
              <a:latin typeface="Arial"/>
            </a:endParaRPr>
          </a:p>
        </p:txBody>
      </p:sp>
      <p:sp>
        <p:nvSpPr>
          <p:cNvPr id="1050" name="Line 11"/>
          <p:cNvSpPr/>
          <p:nvPr/>
        </p:nvSpPr>
        <p:spPr>
          <a:xfrm flipV="1">
            <a:off x="488520" y="6692040"/>
            <a:ext cx="5079960" cy="13320"/>
          </a:xfrm>
          <a:prstGeom prst="line">
            <a:avLst/>
          </a:prstGeom>
          <a:ln cap="rnd" w="36000">
            <a:solidFill>
              <a:srgbClr val="ff3333"/>
            </a:solidFill>
            <a:custDash>
              <a:ds d="500000" sp="500000"/>
              <a:ds d="500000" sp="500000"/>
            </a:custDash>
            <a:round/>
          </a:ln>
        </p:spPr>
        <p:style>
          <a:lnRef idx="0"/>
          <a:fillRef idx="0"/>
          <a:effectRef idx="0"/>
          <a:fontRef idx="minor"/>
        </p:style>
      </p:sp>
      <p:sp>
        <p:nvSpPr>
          <p:cNvPr id="1051" name="CustomShape 12"/>
          <p:cNvSpPr/>
          <p:nvPr/>
        </p:nvSpPr>
        <p:spPr>
          <a:xfrm>
            <a:off x="4542840" y="5727240"/>
            <a:ext cx="1660320" cy="1684800"/>
          </a:xfrm>
          <a:prstGeom prst="ellipse">
            <a:avLst/>
          </a:prstGeom>
          <a:noFill/>
          <a:ln w="36000">
            <a:solidFill>
              <a:srgbClr val="009900"/>
            </a:solidFill>
            <a:round/>
          </a:ln>
        </p:spPr>
        <p:style>
          <a:lnRef idx="0"/>
          <a:fillRef idx="0"/>
          <a:effectRef idx="0"/>
          <a:fontRef idx="minor"/>
        </p:style>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61" name="" descr=""/>
          <p:cNvPicPr/>
          <p:nvPr/>
        </p:nvPicPr>
        <p:blipFill>
          <a:blip r:embed="rId1"/>
          <a:stretch/>
        </p:blipFill>
        <p:spPr>
          <a:xfrm>
            <a:off x="669600" y="1722240"/>
            <a:ext cx="9134640" cy="5793840"/>
          </a:xfrm>
          <a:prstGeom prst="rect">
            <a:avLst/>
          </a:prstGeom>
          <a:ln>
            <a:noFill/>
          </a:ln>
        </p:spPr>
      </p:pic>
      <p:sp>
        <p:nvSpPr>
          <p:cNvPr id="1262" name="CustomShape 1"/>
          <p:cNvSpPr/>
          <p:nvPr/>
        </p:nvSpPr>
        <p:spPr>
          <a:xfrm>
            <a:off x="540000" y="900000"/>
            <a:ext cx="9035280" cy="66312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Bollinger Bands indicator</a:t>
            </a:r>
            <a:endParaRPr b="0" lang="en-AU" sz="3600" spc="-1" strike="noStrike">
              <a:latin typeface="Arial"/>
            </a:endParaRPr>
          </a:p>
        </p:txBody>
      </p:sp>
      <p:sp>
        <p:nvSpPr>
          <p:cNvPr id="1263" name="CustomShape 2"/>
          <p:cNvSpPr/>
          <p:nvPr/>
        </p:nvSpPr>
        <p:spPr>
          <a:xfrm>
            <a:off x="4394160" y="1620000"/>
            <a:ext cx="3466800" cy="1675440"/>
          </a:xfrm>
          <a:prstGeom prst="rect">
            <a:avLst/>
          </a:prstGeom>
          <a:solidFill>
            <a:srgbClr val="ffff00"/>
          </a:solidFill>
          <a:ln>
            <a:solidFill>
              <a:srgbClr val="000000"/>
            </a:solidFill>
          </a:ln>
        </p:spPr>
        <p:style>
          <a:lnRef idx="0"/>
          <a:fillRef idx="0"/>
          <a:effectRef idx="0"/>
          <a:fontRef idx="minor"/>
        </p:style>
        <p:txBody>
          <a:bodyPr lIns="90000" rIns="90000" tIns="45000" bIns="45000" anchor="ctr" anchorCtr="1"/>
          <a:p>
            <a:pPr algn="ctr">
              <a:lnSpc>
                <a:spcPct val="100000"/>
              </a:lnSpc>
            </a:pPr>
            <a:r>
              <a:rPr b="0" lang="en-AU" sz="2800" spc="-1" strike="noStrike">
                <a:latin typeface="Arial"/>
              </a:rPr>
              <a:t>Comprises 3 lines:</a:t>
            </a:r>
            <a:br/>
            <a:r>
              <a:rPr b="0" lang="en-AU" sz="2800" spc="-1" strike="noStrike">
                <a:latin typeface="Arial"/>
              </a:rPr>
              <a:t>a </a:t>
            </a:r>
            <a:r>
              <a:rPr b="0" i="1" lang="en-AU" sz="2800" spc="-1" strike="noStrike">
                <a:latin typeface="Arial"/>
              </a:rPr>
              <a:t>top line</a:t>
            </a:r>
            <a:r>
              <a:rPr b="0" lang="en-AU" sz="2800" spc="-1" strike="noStrike">
                <a:latin typeface="Arial"/>
              </a:rPr>
              <a:t>, </a:t>
            </a:r>
            <a:br/>
            <a:r>
              <a:rPr b="0" lang="en-AU" sz="2800" spc="-1" strike="noStrike">
                <a:latin typeface="Arial"/>
              </a:rPr>
              <a:t>an </a:t>
            </a:r>
            <a:r>
              <a:rPr b="0" i="1" lang="en-AU" sz="2800" spc="-1" strike="noStrike">
                <a:latin typeface="Arial"/>
              </a:rPr>
              <a:t>average line</a:t>
            </a:r>
            <a:endParaRPr b="0" lang="en-AU" sz="2800" spc="-1" strike="noStrike">
              <a:latin typeface="Arial"/>
            </a:endParaRPr>
          </a:p>
          <a:p>
            <a:pPr algn="ctr">
              <a:lnSpc>
                <a:spcPct val="100000"/>
              </a:lnSpc>
            </a:pPr>
            <a:r>
              <a:rPr b="0" lang="en-AU" sz="2800" spc="-1" strike="noStrike">
                <a:latin typeface="Arial"/>
              </a:rPr>
              <a:t>and a </a:t>
            </a:r>
            <a:r>
              <a:rPr b="0" i="1" lang="en-AU" sz="2800" spc="-1" strike="noStrike">
                <a:latin typeface="Arial"/>
              </a:rPr>
              <a:t>bottom line</a:t>
            </a:r>
            <a:r>
              <a:rPr b="0" lang="en-AU" sz="2800" spc="-1" strike="noStrike">
                <a:latin typeface="Arial"/>
              </a:rPr>
              <a:t>.</a:t>
            </a:r>
            <a:endParaRPr b="0" lang="en-AU" sz="2800" spc="-1" strike="noStrike">
              <a:latin typeface="Arial"/>
            </a:endParaRPr>
          </a:p>
        </p:txBody>
      </p:sp>
      <p:sp>
        <p:nvSpPr>
          <p:cNvPr id="1264" name="CustomShape 3"/>
          <p:cNvSpPr/>
          <p:nvPr/>
        </p:nvSpPr>
        <p:spPr>
          <a:xfrm>
            <a:off x="265680" y="5967360"/>
            <a:ext cx="2375640" cy="82800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nchorCtr="1"/>
          <a:p>
            <a:pPr algn="ctr">
              <a:lnSpc>
                <a:spcPct val="100000"/>
              </a:lnSpc>
            </a:pPr>
            <a:r>
              <a:rPr b="0" lang="en-AU" sz="2600" spc="-1" strike="noStrike">
                <a:latin typeface="Arial"/>
              </a:rPr>
              <a:t>Weekly </a:t>
            </a:r>
            <a:br/>
            <a:r>
              <a:rPr b="0" lang="en-AU" sz="2600" spc="-1" strike="noStrike">
                <a:latin typeface="Arial"/>
              </a:rPr>
              <a:t>candle chart</a:t>
            </a:r>
            <a:endParaRPr b="0" lang="en-AU" sz="2600" spc="-1" strike="noStrike">
              <a:latin typeface="Arial"/>
            </a:endParaRPr>
          </a:p>
        </p:txBody>
      </p:sp>
    </p:spTree>
  </p:cSld>
  <p:timing>
    <p:tnLst>
      <p:par>
        <p:cTn id="79" dur="indefinite" restart="never" nodeType="tmRoot">
          <p:childTnLst>
            <p:seq>
              <p:cTn id="80"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5" name="CustomShape 1"/>
          <p:cNvSpPr/>
          <p:nvPr/>
        </p:nvSpPr>
        <p:spPr>
          <a:xfrm>
            <a:off x="540000" y="900000"/>
            <a:ext cx="9035280" cy="66312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Average True Range (ATR) indicator</a:t>
            </a:r>
            <a:endParaRPr b="0" lang="en-AU" sz="3600" spc="-1" strike="noStrike">
              <a:latin typeface="Arial"/>
            </a:endParaRPr>
          </a:p>
        </p:txBody>
      </p:sp>
      <p:sp>
        <p:nvSpPr>
          <p:cNvPr id="1266" name="CustomShape 2"/>
          <p:cNvSpPr/>
          <p:nvPr/>
        </p:nvSpPr>
        <p:spPr>
          <a:xfrm>
            <a:off x="504000" y="1769040"/>
            <a:ext cx="9071280" cy="4988880"/>
          </a:xfrm>
          <a:prstGeom prst="rect">
            <a:avLst/>
          </a:prstGeom>
          <a:noFill/>
          <a:ln>
            <a:noFill/>
          </a:ln>
        </p:spPr>
        <p:style>
          <a:lnRef idx="0"/>
          <a:fillRef idx="0"/>
          <a:effectRef idx="0"/>
          <a:fontRef idx="minor"/>
        </p:style>
        <p:txBody>
          <a:bodyPr lIns="0" rIns="0" tIns="0" bIns="0"/>
          <a:p>
            <a:r>
              <a:rPr b="0" lang="en-AU" sz="3200" spc="-1" strike="noStrike">
                <a:latin typeface="Arial"/>
              </a:rPr>
              <a:t>Useful to understand the notion of ATR</a:t>
            </a:r>
            <a:endParaRPr b="0" lang="en-AU" sz="3200" spc="-1" strike="noStrike">
              <a:latin typeface="Arial"/>
            </a:endParaRPr>
          </a:p>
        </p:txBody>
      </p:sp>
      <p:pic>
        <p:nvPicPr>
          <p:cNvPr id="1267" name="" descr=""/>
          <p:cNvPicPr/>
          <p:nvPr/>
        </p:nvPicPr>
        <p:blipFill>
          <a:blip r:embed="rId1"/>
          <a:stretch/>
        </p:blipFill>
        <p:spPr>
          <a:xfrm>
            <a:off x="2590920" y="2265120"/>
            <a:ext cx="7389000" cy="5224320"/>
          </a:xfrm>
          <a:prstGeom prst="rect">
            <a:avLst/>
          </a:prstGeom>
          <a:ln>
            <a:noFill/>
          </a:ln>
        </p:spPr>
      </p:pic>
      <p:sp>
        <p:nvSpPr>
          <p:cNvPr id="1268" name="CustomShape 3"/>
          <p:cNvSpPr/>
          <p:nvPr/>
        </p:nvSpPr>
        <p:spPr>
          <a:xfrm>
            <a:off x="165240" y="2733120"/>
            <a:ext cx="5067000" cy="1566000"/>
          </a:xfrm>
          <a:prstGeom prst="rect">
            <a:avLst/>
          </a:prstGeom>
          <a:solidFill>
            <a:srgbClr val="ffff00"/>
          </a:solidFill>
          <a:ln>
            <a:solidFill>
              <a:srgbClr val="000000"/>
            </a:solidFill>
          </a:ln>
        </p:spPr>
        <p:style>
          <a:lnRef idx="0"/>
          <a:fillRef idx="0"/>
          <a:effectRef idx="0"/>
          <a:fontRef idx="minor"/>
        </p:style>
        <p:txBody>
          <a:bodyPr lIns="90000" rIns="90000" tIns="45000" bIns="45000" anchor="ctr" anchorCtr="1"/>
          <a:p>
            <a:pPr algn="ctr">
              <a:lnSpc>
                <a:spcPct val="100000"/>
              </a:lnSpc>
            </a:pPr>
            <a:r>
              <a:rPr b="0" lang="en-AU" sz="2600" spc="-1" strike="noStrike">
                <a:latin typeface="Arial"/>
              </a:rPr>
              <a:t>ATR indicator</a:t>
            </a:r>
            <a:endParaRPr b="0" lang="en-AU" sz="2600" spc="-1" strike="noStrike">
              <a:latin typeface="Arial"/>
            </a:endParaRPr>
          </a:p>
          <a:p>
            <a:pPr algn="ctr">
              <a:lnSpc>
                <a:spcPct val="100000"/>
              </a:lnSpc>
            </a:pPr>
            <a:r>
              <a:rPr b="0" lang="en-AU" sz="2600" spc="-1" strike="noStrike">
                <a:latin typeface="Arial"/>
              </a:rPr>
              <a:t>This example shows the average variation in price over the </a:t>
            </a:r>
            <a:br/>
            <a:r>
              <a:rPr b="0" lang="en-AU" sz="2600" spc="-1" strike="noStrike">
                <a:latin typeface="Arial"/>
              </a:rPr>
              <a:t>last 14 candles (weeks).</a:t>
            </a:r>
            <a:endParaRPr b="0" lang="en-AU" sz="2600" spc="-1" strike="noStrike">
              <a:latin typeface="Arial"/>
            </a:endParaRPr>
          </a:p>
        </p:txBody>
      </p:sp>
      <p:sp>
        <p:nvSpPr>
          <p:cNvPr id="1269" name="CustomShape 4"/>
          <p:cNvSpPr/>
          <p:nvPr/>
        </p:nvSpPr>
        <p:spPr>
          <a:xfrm>
            <a:off x="291960" y="4856760"/>
            <a:ext cx="2082600" cy="828000"/>
          </a:xfrm>
          <a:prstGeom prst="rect">
            <a:avLst/>
          </a:prstGeom>
          <a:noFill/>
          <a:ln>
            <a:noFill/>
          </a:ln>
        </p:spPr>
        <p:style>
          <a:lnRef idx="0"/>
          <a:fillRef idx="0"/>
          <a:effectRef idx="0"/>
          <a:fontRef idx="minor"/>
        </p:style>
        <p:txBody>
          <a:bodyPr lIns="90000" rIns="90000" tIns="45000" bIns="45000" anchor="ctr" anchorCtr="1"/>
          <a:p>
            <a:pPr algn="ctr">
              <a:lnSpc>
                <a:spcPct val="100000"/>
              </a:lnSpc>
            </a:pPr>
            <a:r>
              <a:rPr b="0" lang="en-AU" sz="2600" spc="-1" strike="noStrike">
                <a:latin typeface="Arial"/>
              </a:rPr>
              <a:t>Weekly candles</a:t>
            </a:r>
            <a:endParaRPr b="0" lang="en-AU" sz="2600" spc="-1" strike="noStrike">
              <a:latin typeface="Arial"/>
            </a:endParaRPr>
          </a:p>
        </p:txBody>
      </p:sp>
      <p:sp>
        <p:nvSpPr>
          <p:cNvPr id="1270" name="Line 5"/>
          <p:cNvSpPr/>
          <p:nvPr/>
        </p:nvSpPr>
        <p:spPr>
          <a:xfrm>
            <a:off x="5194800" y="3277080"/>
            <a:ext cx="1485720" cy="444240"/>
          </a:xfrm>
          <a:prstGeom prst="line">
            <a:avLst/>
          </a:prstGeom>
          <a:ln w="36000">
            <a:solidFill>
              <a:srgbClr val="000000"/>
            </a:solidFill>
            <a:round/>
            <a:tailEnd len="med" type="triangle" w="med"/>
          </a:ln>
        </p:spPr>
        <p:style>
          <a:lnRef idx="0"/>
          <a:fillRef idx="0"/>
          <a:effectRef idx="0"/>
          <a:fontRef idx="minor"/>
        </p:style>
      </p:sp>
      <p:sp>
        <p:nvSpPr>
          <p:cNvPr id="1271" name="Line 6"/>
          <p:cNvSpPr/>
          <p:nvPr/>
        </p:nvSpPr>
        <p:spPr>
          <a:xfrm>
            <a:off x="2032200" y="5092560"/>
            <a:ext cx="1727280" cy="114120"/>
          </a:xfrm>
          <a:prstGeom prst="line">
            <a:avLst/>
          </a:prstGeom>
          <a:ln>
            <a:solidFill>
              <a:srgbClr val="000000"/>
            </a:solidFill>
            <a:tailEnd len="med" type="triangle" w="med"/>
          </a:ln>
        </p:spPr>
        <p:style>
          <a:lnRef idx="0"/>
          <a:fillRef idx="0"/>
          <a:effectRef idx="0"/>
          <a:fontRef idx="minor"/>
        </p:style>
      </p:sp>
      <p:sp>
        <p:nvSpPr>
          <p:cNvPr id="1272" name="CustomShape 7"/>
          <p:cNvSpPr/>
          <p:nvPr/>
        </p:nvSpPr>
        <p:spPr>
          <a:xfrm>
            <a:off x="5998680" y="3695400"/>
            <a:ext cx="1294560" cy="459000"/>
          </a:xfrm>
          <a:prstGeom prst="rect">
            <a:avLst/>
          </a:prstGeom>
          <a:noFill/>
          <a:ln>
            <a:noFill/>
          </a:ln>
        </p:spPr>
        <p:style>
          <a:lnRef idx="0"/>
          <a:fillRef idx="0"/>
          <a:effectRef idx="0"/>
          <a:fontRef idx="minor"/>
        </p:style>
        <p:txBody>
          <a:bodyPr lIns="90000" rIns="90000" tIns="45000" bIns="45000" anchor="ctr" anchorCtr="1"/>
          <a:p>
            <a:pPr algn="ctr">
              <a:lnSpc>
                <a:spcPct val="100000"/>
              </a:lnSpc>
            </a:pPr>
            <a:r>
              <a:rPr b="0" lang="en-AU" sz="2600" spc="-1" strike="noStrike">
                <a:latin typeface="Arial"/>
              </a:rPr>
              <a:t>~ $3.20</a:t>
            </a:r>
            <a:endParaRPr b="0" lang="en-AU" sz="2600" spc="-1" strike="noStrike">
              <a:latin typeface="Arial"/>
            </a:endParaRPr>
          </a:p>
        </p:txBody>
      </p:sp>
      <p:sp>
        <p:nvSpPr>
          <p:cNvPr id="1273" name="CustomShape 8"/>
          <p:cNvSpPr/>
          <p:nvPr/>
        </p:nvSpPr>
        <p:spPr>
          <a:xfrm>
            <a:off x="7818840" y="3024360"/>
            <a:ext cx="1599120" cy="602640"/>
          </a:xfrm>
          <a:prstGeom prst="rect">
            <a:avLst/>
          </a:prstGeom>
          <a:noFill/>
          <a:ln>
            <a:noFill/>
          </a:ln>
        </p:spPr>
        <p:style>
          <a:lnRef idx="0"/>
          <a:fillRef idx="0"/>
          <a:effectRef idx="0"/>
          <a:fontRef idx="minor"/>
        </p:style>
        <p:txBody>
          <a:bodyPr lIns="90000" rIns="90000" tIns="45000" bIns="45000" anchor="ctr" anchorCtr="1"/>
          <a:p>
            <a:pPr algn="ctr">
              <a:lnSpc>
                <a:spcPct val="100000"/>
              </a:lnSpc>
            </a:pPr>
            <a:r>
              <a:rPr b="0" lang="en-AU" sz="1800" spc="-1" strike="noStrike">
                <a:latin typeface="Arial"/>
              </a:rPr>
              <a:t>volatility</a:t>
            </a:r>
            <a:br/>
            <a:r>
              <a:rPr b="0" lang="en-AU" sz="1800" spc="-1" strike="noStrike">
                <a:latin typeface="Arial"/>
              </a:rPr>
              <a:t>has increased</a:t>
            </a:r>
            <a:endParaRPr b="0" lang="en-AU" sz="1800" spc="-1" strike="noStrike">
              <a:latin typeface="Arial"/>
            </a:endParaRPr>
          </a:p>
        </p:txBody>
      </p:sp>
    </p:spTree>
  </p:cSld>
  <p:timing>
    <p:tnLst>
      <p:par>
        <p:cTn id="81" dur="indefinite" restart="never" nodeType="tmRoot">
          <p:childTnLst>
            <p:seq>
              <p:cTn id="82" nodeType="mainSeq"/>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4" name="CustomShape 1"/>
          <p:cNvSpPr/>
          <p:nvPr/>
        </p:nvSpPr>
        <p:spPr>
          <a:xfrm>
            <a:off x="504000" y="972000"/>
            <a:ext cx="9071280" cy="663120"/>
          </a:xfrm>
          <a:prstGeom prst="rect">
            <a:avLst/>
          </a:prstGeom>
          <a:noFill/>
          <a:ln>
            <a:noFill/>
          </a:ln>
        </p:spPr>
        <p:style>
          <a:lnRef idx="0"/>
          <a:fillRef idx="0"/>
          <a:effectRef idx="0"/>
          <a:fontRef idx="minor"/>
        </p:style>
      </p:sp>
      <p:sp>
        <p:nvSpPr>
          <p:cNvPr id="1275" name="CustomShape 2"/>
          <p:cNvSpPr/>
          <p:nvPr/>
        </p:nvSpPr>
        <p:spPr>
          <a:xfrm>
            <a:off x="504000" y="1769040"/>
            <a:ext cx="9071280" cy="4384080"/>
          </a:xfrm>
          <a:prstGeom prst="rect">
            <a:avLst/>
          </a:prstGeom>
          <a:noFill/>
          <a:ln>
            <a:noFill/>
          </a:ln>
        </p:spPr>
        <p:style>
          <a:lnRef idx="0"/>
          <a:fillRef idx="0"/>
          <a:effectRef idx="0"/>
          <a:fontRef idx="minor"/>
        </p:style>
        <p:txBody>
          <a:bodyPr lIns="0" rIns="0" tIns="0" bIns="0" anchor="ctr"/>
          <a:p>
            <a:pPr algn="ctr">
              <a:lnSpc>
                <a:spcPct val="100000"/>
              </a:lnSpc>
            </a:pPr>
            <a:r>
              <a:rPr b="0" lang="en-AU" sz="5400" spc="-1" strike="noStrike">
                <a:latin typeface="Arial"/>
              </a:rPr>
              <a:t>These slides can be </a:t>
            </a:r>
            <a:br/>
            <a:r>
              <a:rPr b="0" lang="en-AU" sz="5400" spc="-1" strike="noStrike">
                <a:latin typeface="Arial"/>
              </a:rPr>
              <a:t>emailed to you.</a:t>
            </a:r>
            <a:endParaRPr b="0" lang="en-AU" sz="5400" spc="-1" strike="noStrike">
              <a:latin typeface="Arial"/>
            </a:endParaRPr>
          </a:p>
          <a:p>
            <a:pPr algn="ctr">
              <a:lnSpc>
                <a:spcPct val="100000"/>
              </a:lnSpc>
            </a:pPr>
            <a:endParaRPr b="0" lang="en-AU" sz="5400" spc="-1" strike="noStrike">
              <a:latin typeface="Arial"/>
            </a:endParaRPr>
          </a:p>
          <a:p>
            <a:pPr algn="ctr">
              <a:lnSpc>
                <a:spcPct val="100000"/>
              </a:lnSpc>
            </a:pPr>
            <a:r>
              <a:rPr b="0" lang="en-AU" sz="4800" spc="-1" strike="noStrike">
                <a:latin typeface="Arial"/>
              </a:rPr>
              <a:t>Please leave </a:t>
            </a:r>
            <a:br/>
            <a:r>
              <a:rPr b="0" lang="en-AU" sz="4800" spc="-1" strike="noStrike">
                <a:latin typeface="Arial"/>
              </a:rPr>
              <a:t>your details</a:t>
            </a:r>
            <a:br/>
            <a:r>
              <a:rPr b="0" lang="en-AU" sz="4800" spc="-1" strike="noStrike">
                <a:latin typeface="Arial"/>
              </a:rPr>
              <a:t>(or send us an email).</a:t>
            </a:r>
            <a:endParaRPr b="0" lang="en-AU" sz="4800" spc="-1" strike="noStrike">
              <a:latin typeface="Arial"/>
            </a:endParaRPr>
          </a:p>
        </p:txBody>
      </p:sp>
    </p:spTree>
  </p:cSld>
  <p:timing>
    <p:tnLst>
      <p:par>
        <p:cTn id="83" dur="indefinite" restart="never" nodeType="tmRoot">
          <p:childTnLst>
            <p:seq>
              <p:cTn id="84" nodeType="mainSeq"/>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6" name="CustomShape 1"/>
          <p:cNvSpPr/>
          <p:nvPr/>
        </p:nvSpPr>
        <p:spPr>
          <a:xfrm>
            <a:off x="504000" y="907560"/>
            <a:ext cx="9071280" cy="65556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Protecting profit and capital — </a:t>
            </a:r>
            <a:r>
              <a:rPr b="0" i="1" lang="en-AU" sz="3600" spc="-1" strike="noStrike">
                <a:latin typeface="Arial"/>
              </a:rPr>
              <a:t>Stop Loss</a:t>
            </a:r>
            <a:endParaRPr b="0" lang="en-AU" sz="3600" spc="-1" strike="noStrike">
              <a:latin typeface="Arial"/>
            </a:endParaRPr>
          </a:p>
        </p:txBody>
      </p:sp>
      <p:pic>
        <p:nvPicPr>
          <p:cNvPr id="1277" name="" descr=""/>
          <p:cNvPicPr/>
          <p:nvPr/>
        </p:nvPicPr>
        <p:blipFill>
          <a:blip r:embed="rId1"/>
          <a:stretch/>
        </p:blipFill>
        <p:spPr>
          <a:xfrm>
            <a:off x="2577960" y="2446920"/>
            <a:ext cx="6743160" cy="4451400"/>
          </a:xfrm>
          <a:prstGeom prst="rect">
            <a:avLst/>
          </a:prstGeom>
          <a:ln>
            <a:noFill/>
          </a:ln>
        </p:spPr>
      </p:pic>
      <p:sp>
        <p:nvSpPr>
          <p:cNvPr id="1278" name="CustomShape 2"/>
          <p:cNvSpPr/>
          <p:nvPr/>
        </p:nvSpPr>
        <p:spPr>
          <a:xfrm>
            <a:off x="4000320" y="2037600"/>
            <a:ext cx="4813200" cy="1001520"/>
          </a:xfrm>
          <a:prstGeom prst="rect">
            <a:avLst/>
          </a:prstGeom>
          <a:solidFill>
            <a:srgbClr val="ffff00"/>
          </a:solidFill>
          <a:ln>
            <a:solidFill>
              <a:srgbClr val="000000"/>
            </a:solidFill>
          </a:ln>
        </p:spPr>
        <p:style>
          <a:lnRef idx="0"/>
          <a:fillRef idx="0"/>
          <a:effectRef idx="0"/>
          <a:fontRef idx="minor"/>
        </p:style>
        <p:txBody>
          <a:bodyPr lIns="90000" rIns="90000" tIns="45000" bIns="45000" anchor="ctr" anchorCtr="1"/>
          <a:p>
            <a:pPr algn="ctr">
              <a:lnSpc>
                <a:spcPct val="100000"/>
              </a:lnSpc>
            </a:pPr>
            <a:r>
              <a:rPr b="0" lang="en-AU" sz="3200" spc="-1" strike="noStrike">
                <a:latin typeface="Arial"/>
              </a:rPr>
              <a:t>Sound and sensible</a:t>
            </a:r>
            <a:br/>
            <a:r>
              <a:rPr b="0" lang="en-AU" sz="3200" spc="-1" strike="noStrike">
                <a:latin typeface="Arial"/>
              </a:rPr>
              <a:t>money management</a:t>
            </a:r>
            <a:endParaRPr b="0" lang="en-AU" sz="3200" spc="-1" strike="noStrike">
              <a:latin typeface="Arial"/>
            </a:endParaRPr>
          </a:p>
        </p:txBody>
      </p:sp>
      <p:sp>
        <p:nvSpPr>
          <p:cNvPr id="1279" name="CustomShape 3"/>
          <p:cNvSpPr/>
          <p:nvPr/>
        </p:nvSpPr>
        <p:spPr>
          <a:xfrm>
            <a:off x="519480" y="4251240"/>
            <a:ext cx="3849120" cy="1955880"/>
          </a:xfrm>
          <a:prstGeom prst="rect">
            <a:avLst/>
          </a:prstGeom>
          <a:solidFill>
            <a:srgbClr val="99ffff"/>
          </a:solidFill>
          <a:ln>
            <a:solidFill>
              <a:srgbClr val="000000"/>
            </a:solidFill>
          </a:ln>
        </p:spPr>
        <p:style>
          <a:lnRef idx="0"/>
          <a:fillRef idx="0"/>
          <a:effectRef idx="0"/>
          <a:fontRef idx="minor"/>
        </p:style>
        <p:txBody>
          <a:bodyPr lIns="90000" rIns="90000" tIns="45000" bIns="45000" anchor="ctr" anchorCtr="1"/>
          <a:p>
            <a:pPr algn="ctr">
              <a:lnSpc>
                <a:spcPct val="100000"/>
              </a:lnSpc>
            </a:pPr>
            <a:r>
              <a:rPr b="0" lang="en-AU" sz="2600" spc="-1" strike="noStrike">
                <a:latin typeface="Arial"/>
              </a:rPr>
              <a:t>Have a pre-planned</a:t>
            </a:r>
            <a:br/>
            <a:r>
              <a:rPr b="0" i="1" lang="en-AU" sz="2600" spc="-1" strike="noStrike">
                <a:latin typeface="Arial"/>
              </a:rPr>
              <a:t>exit strategy</a:t>
            </a:r>
            <a:r>
              <a:rPr b="0" lang="en-AU" sz="2600" spc="-1" strike="noStrike">
                <a:latin typeface="Arial"/>
              </a:rPr>
              <a:t>.</a:t>
            </a:r>
            <a:endParaRPr b="0" lang="en-AU" sz="2600" spc="-1" strike="noStrike">
              <a:latin typeface="Arial"/>
            </a:endParaRPr>
          </a:p>
          <a:p>
            <a:pPr algn="ctr">
              <a:lnSpc>
                <a:spcPct val="100000"/>
              </a:lnSpc>
            </a:pPr>
            <a:r>
              <a:rPr b="0" lang="en-AU" sz="2600" spc="-1" strike="noStrike">
                <a:latin typeface="Arial"/>
              </a:rPr>
              <a:t>Utilise a </a:t>
            </a:r>
            <a:r>
              <a:rPr b="0" i="1" lang="en-AU" sz="2600" spc="-1" strike="noStrike">
                <a:latin typeface="Arial"/>
              </a:rPr>
              <a:t>Stop Loss</a:t>
            </a:r>
            <a:br/>
            <a:r>
              <a:rPr b="0" lang="en-AU" sz="2600" spc="-1" strike="noStrike">
                <a:latin typeface="Arial"/>
              </a:rPr>
              <a:t>to </a:t>
            </a:r>
            <a:r>
              <a:rPr b="1" lang="en-AU" sz="2600" spc="-1" strike="noStrike">
                <a:latin typeface="Arial"/>
              </a:rPr>
              <a:t>protect capital</a:t>
            </a:r>
            <a:r>
              <a:rPr b="0" lang="en-AU" sz="2600" spc="-1" strike="noStrike">
                <a:latin typeface="Arial"/>
              </a:rPr>
              <a:t>,</a:t>
            </a:r>
            <a:br/>
            <a:r>
              <a:rPr b="0" lang="en-AU" sz="2600" spc="-1" strike="noStrike">
                <a:latin typeface="Arial"/>
              </a:rPr>
              <a:t>and </a:t>
            </a:r>
            <a:r>
              <a:rPr b="1" lang="en-AU" sz="2600" spc="-1" strike="noStrike">
                <a:latin typeface="Arial"/>
              </a:rPr>
              <a:t>minimise losses</a:t>
            </a:r>
            <a:r>
              <a:rPr b="0" lang="en-AU" sz="2600" spc="-1" strike="noStrike">
                <a:latin typeface="Arial"/>
              </a:rPr>
              <a:t>.</a:t>
            </a:r>
            <a:endParaRPr b="0" lang="en-AU" sz="2600" spc="-1" strike="noStrike">
              <a:latin typeface="Arial"/>
            </a:endParaRPr>
          </a:p>
        </p:txBody>
      </p:sp>
    </p:spTree>
  </p:cSld>
  <p:timing>
    <p:tnLst>
      <p:par>
        <p:cTn id="85" dur="indefinite" restart="never" nodeType="tmRoot">
          <p:childTnLst>
            <p:seq>
              <p:cTn id="86" nodeType="mainSeq"/>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0" name="CustomShape 1"/>
          <p:cNvSpPr/>
          <p:nvPr/>
        </p:nvSpPr>
        <p:spPr>
          <a:xfrm>
            <a:off x="504000" y="907560"/>
            <a:ext cx="9071280" cy="65556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Sensible money management</a:t>
            </a:r>
            <a:endParaRPr b="0" lang="en-AU" sz="3600" spc="-1" strike="noStrike">
              <a:latin typeface="Arial"/>
            </a:endParaRPr>
          </a:p>
        </p:txBody>
      </p:sp>
      <p:sp>
        <p:nvSpPr>
          <p:cNvPr id="1281" name="CustomShape 2"/>
          <p:cNvSpPr/>
          <p:nvPr/>
        </p:nvSpPr>
        <p:spPr>
          <a:xfrm>
            <a:off x="504000" y="1769040"/>
            <a:ext cx="9071280" cy="4707720"/>
          </a:xfrm>
          <a:prstGeom prst="rect">
            <a:avLst/>
          </a:prstGeom>
          <a:noFill/>
          <a:ln>
            <a:noFill/>
          </a:ln>
        </p:spPr>
        <p:style>
          <a:lnRef idx="0"/>
          <a:fillRef idx="0"/>
          <a:effectRef idx="0"/>
          <a:fontRef idx="minor"/>
        </p:style>
        <p:txBody>
          <a:bodyPr lIns="0" rIns="0" tIns="0" bIns="0"/>
          <a:p>
            <a:pPr marL="432000" indent="-323640">
              <a:lnSpc>
                <a:spcPct val="100000"/>
              </a:lnSpc>
              <a:spcAft>
                <a:spcPts val="1417"/>
              </a:spcAft>
              <a:buClr>
                <a:srgbClr val="000000"/>
              </a:buClr>
              <a:buSzPct val="45000"/>
              <a:buFont typeface="Wingdings" charset="2"/>
              <a:buChar char=""/>
            </a:pPr>
            <a:r>
              <a:rPr b="0" lang="en-AU" sz="3200" spc="-1" strike="noStrike">
                <a:latin typeface="Arial"/>
              </a:rPr>
              <a:t>Protect hard-earned capital</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Capture and maximise the profits</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Minimise losses</a:t>
            </a:r>
            <a:endParaRPr b="0" lang="en-AU" sz="3200" spc="-1" strike="noStrike">
              <a:latin typeface="Arial"/>
            </a:endParaRPr>
          </a:p>
        </p:txBody>
      </p:sp>
      <p:pic>
        <p:nvPicPr>
          <p:cNvPr id="1282" name="" descr=""/>
          <p:cNvPicPr/>
          <p:nvPr/>
        </p:nvPicPr>
        <p:blipFill>
          <a:blip r:embed="rId1"/>
          <a:stretch/>
        </p:blipFill>
        <p:spPr>
          <a:xfrm>
            <a:off x="2235960" y="4857480"/>
            <a:ext cx="1065960" cy="1065960"/>
          </a:xfrm>
          <a:prstGeom prst="rect">
            <a:avLst/>
          </a:prstGeom>
          <a:ln>
            <a:noFill/>
          </a:ln>
        </p:spPr>
      </p:pic>
      <p:pic>
        <p:nvPicPr>
          <p:cNvPr id="1283" name="" descr=""/>
          <p:cNvPicPr/>
          <p:nvPr/>
        </p:nvPicPr>
        <p:blipFill>
          <a:blip r:embed="rId2"/>
          <a:stretch/>
        </p:blipFill>
        <p:spPr>
          <a:xfrm>
            <a:off x="6940080" y="3639960"/>
            <a:ext cx="1498680" cy="1275840"/>
          </a:xfrm>
          <a:prstGeom prst="rect">
            <a:avLst/>
          </a:prstGeom>
          <a:ln>
            <a:noFill/>
          </a:ln>
        </p:spPr>
      </p:pic>
    </p:spTree>
  </p:cSld>
  <p:timing>
    <p:tnLst>
      <p:par>
        <p:cTn id="87" dur="indefinite" restart="never" nodeType="tmRoot">
          <p:childTnLst>
            <p:seq>
              <p:cTn id="88" nodeType="mainSeq"/>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4" name="CustomShape 1"/>
          <p:cNvSpPr/>
          <p:nvPr/>
        </p:nvSpPr>
        <p:spPr>
          <a:xfrm>
            <a:off x="504000" y="907560"/>
            <a:ext cx="9071280" cy="65556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Stop Loss? — under Support?</a:t>
            </a:r>
            <a:endParaRPr b="0" lang="en-AU" sz="3600" spc="-1" strike="noStrike">
              <a:latin typeface="Arial"/>
            </a:endParaRPr>
          </a:p>
        </p:txBody>
      </p:sp>
      <p:pic>
        <p:nvPicPr>
          <p:cNvPr id="1285" name="" descr=""/>
          <p:cNvPicPr/>
          <p:nvPr/>
        </p:nvPicPr>
        <p:blipFill>
          <a:blip r:embed="rId1"/>
          <a:stretch/>
        </p:blipFill>
        <p:spPr>
          <a:xfrm>
            <a:off x="687960" y="1606680"/>
            <a:ext cx="8747640" cy="5774400"/>
          </a:xfrm>
          <a:prstGeom prst="rect">
            <a:avLst/>
          </a:prstGeom>
          <a:ln>
            <a:noFill/>
          </a:ln>
        </p:spPr>
      </p:pic>
      <p:sp>
        <p:nvSpPr>
          <p:cNvPr id="1286" name="CustomShape 2"/>
          <p:cNvSpPr/>
          <p:nvPr/>
        </p:nvSpPr>
        <p:spPr>
          <a:xfrm>
            <a:off x="4862160" y="1986120"/>
            <a:ext cx="4813200" cy="1913040"/>
          </a:xfrm>
          <a:prstGeom prst="rect">
            <a:avLst/>
          </a:prstGeom>
          <a:solidFill>
            <a:srgbClr val="ffff00"/>
          </a:solidFill>
          <a:ln>
            <a:solidFill>
              <a:srgbClr val="000000"/>
            </a:solidFill>
          </a:ln>
        </p:spPr>
        <p:style>
          <a:lnRef idx="0"/>
          <a:fillRef idx="0"/>
          <a:effectRef idx="0"/>
          <a:fontRef idx="minor"/>
        </p:style>
        <p:txBody>
          <a:bodyPr lIns="90000" rIns="90000" tIns="45000" bIns="45000" anchor="ctr" anchorCtr="1"/>
          <a:p>
            <a:pPr algn="ctr">
              <a:lnSpc>
                <a:spcPct val="100000"/>
              </a:lnSpc>
            </a:pPr>
            <a:r>
              <a:rPr b="0" i="1" lang="en-AU" sz="3200" spc="-1" strike="noStrike">
                <a:latin typeface="Arial"/>
              </a:rPr>
              <a:t>Initial Stop Loss</a:t>
            </a:r>
            <a:r>
              <a:rPr b="0" lang="en-AU" sz="3200" spc="-1" strike="noStrike">
                <a:latin typeface="Arial"/>
              </a:rPr>
              <a:t> position</a:t>
            </a:r>
            <a:br/>
            <a:r>
              <a:rPr b="0" lang="en-AU" sz="3200" spc="-1" strike="noStrike">
                <a:latin typeface="Arial"/>
              </a:rPr>
              <a:t>could be under recent support and under </a:t>
            </a:r>
            <a:br/>
            <a:r>
              <a:rPr b="0" lang="en-AU" sz="3200" spc="-1" strike="noStrike">
                <a:latin typeface="Arial"/>
              </a:rPr>
              <a:t>recent price action.</a:t>
            </a:r>
            <a:endParaRPr b="0" lang="en-AU" sz="3200" spc="-1" strike="noStrike">
              <a:latin typeface="Arial"/>
            </a:endParaRPr>
          </a:p>
        </p:txBody>
      </p:sp>
      <p:sp>
        <p:nvSpPr>
          <p:cNvPr id="1287" name="CustomShape 3"/>
          <p:cNvSpPr/>
          <p:nvPr/>
        </p:nvSpPr>
        <p:spPr>
          <a:xfrm>
            <a:off x="2139120" y="6047280"/>
            <a:ext cx="3867120" cy="1109520"/>
          </a:xfrm>
          <a:prstGeom prst="rect">
            <a:avLst/>
          </a:prstGeom>
          <a:solidFill>
            <a:srgbClr val="ffff00"/>
          </a:solidFill>
          <a:ln>
            <a:solidFill>
              <a:srgbClr val="000000"/>
            </a:solidFill>
          </a:ln>
        </p:spPr>
        <p:style>
          <a:lnRef idx="0"/>
          <a:fillRef idx="0"/>
          <a:effectRef idx="0"/>
          <a:fontRef idx="minor"/>
        </p:style>
        <p:txBody>
          <a:bodyPr lIns="90000" rIns="90000" tIns="45000" bIns="45000" anchor="ctr" anchorCtr="1"/>
          <a:p>
            <a:pPr algn="ctr">
              <a:lnSpc>
                <a:spcPct val="100000"/>
              </a:lnSpc>
            </a:pPr>
            <a:r>
              <a:rPr b="0" lang="en-AU" sz="2400" spc="-1" strike="noStrike">
                <a:latin typeface="Arial"/>
              </a:rPr>
              <a:t>Down trend is “broken”.</a:t>
            </a:r>
            <a:br/>
            <a:r>
              <a:rPr b="0" lang="en-AU" sz="2400" spc="-1" strike="noStrike">
                <a:latin typeface="Arial"/>
              </a:rPr>
              <a:t>A new up trend </a:t>
            </a:r>
            <a:br/>
            <a:r>
              <a:rPr b="0" lang="en-AU" sz="2400" spc="-1" strike="noStrike">
                <a:latin typeface="Arial"/>
              </a:rPr>
              <a:t>might have started.</a:t>
            </a:r>
            <a:endParaRPr b="0" lang="en-AU" sz="2400" spc="-1" strike="noStrike">
              <a:latin typeface="Arial"/>
            </a:endParaRPr>
          </a:p>
        </p:txBody>
      </p:sp>
      <p:sp>
        <p:nvSpPr>
          <p:cNvPr id="1288" name="Line 4"/>
          <p:cNvSpPr/>
          <p:nvPr/>
        </p:nvSpPr>
        <p:spPr>
          <a:xfrm flipV="1">
            <a:off x="5613480" y="5969160"/>
            <a:ext cx="1536840" cy="723960"/>
          </a:xfrm>
          <a:prstGeom prst="line">
            <a:avLst/>
          </a:prstGeom>
          <a:ln w="72000">
            <a:solidFill>
              <a:srgbClr val="ff0000"/>
            </a:solidFill>
            <a:round/>
            <a:tailEnd len="med" type="triangle" w="med"/>
          </a:ln>
        </p:spPr>
        <p:style>
          <a:lnRef idx="0"/>
          <a:fillRef idx="0"/>
          <a:effectRef idx="0"/>
          <a:fontRef idx="minor"/>
        </p:style>
      </p:sp>
      <p:sp>
        <p:nvSpPr>
          <p:cNvPr id="1289" name="CustomShape 5"/>
          <p:cNvSpPr/>
          <p:nvPr/>
        </p:nvSpPr>
        <p:spPr>
          <a:xfrm>
            <a:off x="6667560" y="5537520"/>
            <a:ext cx="1117440" cy="825120"/>
          </a:xfrm>
          <a:prstGeom prst="ellipse">
            <a:avLst/>
          </a:prstGeom>
          <a:noFill/>
          <a:ln w="72000">
            <a:solidFill>
              <a:srgbClr val="ff0000"/>
            </a:solidFill>
            <a:round/>
          </a:ln>
        </p:spPr>
        <p:style>
          <a:lnRef idx="0"/>
          <a:fillRef idx="0"/>
          <a:effectRef idx="0"/>
          <a:fontRef idx="minor"/>
        </p:style>
      </p:sp>
    </p:spTree>
  </p:cSld>
  <p:timing>
    <p:tnLst>
      <p:par>
        <p:cTn id="89" dur="indefinite" restart="never" nodeType="tmRoot">
          <p:childTnLst>
            <p:seq>
              <p:cTn id="90" nodeType="mainSeq"/>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0" name="CustomShape 1"/>
          <p:cNvSpPr/>
          <p:nvPr/>
        </p:nvSpPr>
        <p:spPr>
          <a:xfrm>
            <a:off x="504000" y="907560"/>
            <a:ext cx="9071280" cy="65556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Stop Loss — eg. using ATR</a:t>
            </a:r>
            <a:endParaRPr b="0" lang="en-AU" sz="3600" spc="-1" strike="noStrike">
              <a:latin typeface="Arial"/>
            </a:endParaRPr>
          </a:p>
        </p:txBody>
      </p:sp>
      <p:pic>
        <p:nvPicPr>
          <p:cNvPr id="1291" name="" descr=""/>
          <p:cNvPicPr/>
          <p:nvPr/>
        </p:nvPicPr>
        <p:blipFill>
          <a:blip r:embed="rId1"/>
          <a:stretch/>
        </p:blipFill>
        <p:spPr>
          <a:xfrm>
            <a:off x="3179880" y="1855080"/>
            <a:ext cx="6650280" cy="5342760"/>
          </a:xfrm>
          <a:prstGeom prst="rect">
            <a:avLst/>
          </a:prstGeom>
          <a:ln>
            <a:noFill/>
          </a:ln>
        </p:spPr>
      </p:pic>
      <p:sp>
        <p:nvSpPr>
          <p:cNvPr id="1292" name="CustomShape 2"/>
          <p:cNvSpPr/>
          <p:nvPr/>
        </p:nvSpPr>
        <p:spPr>
          <a:xfrm>
            <a:off x="504000" y="1769040"/>
            <a:ext cx="2574000" cy="4898880"/>
          </a:xfrm>
          <a:prstGeom prst="rect">
            <a:avLst/>
          </a:prstGeom>
          <a:noFill/>
          <a:ln>
            <a:noFill/>
          </a:ln>
        </p:spPr>
        <p:style>
          <a:lnRef idx="0"/>
          <a:fillRef idx="0"/>
          <a:effectRef idx="0"/>
          <a:fontRef idx="minor"/>
        </p:style>
        <p:txBody>
          <a:bodyPr lIns="0" rIns="0" tIns="0" bIns="0"/>
          <a:p>
            <a:r>
              <a:rPr b="0" lang="en-AU" sz="3200" spc="-1" strike="noStrike">
                <a:latin typeface="Arial"/>
              </a:rPr>
              <a:t>Wilson ATR Trailing Stop indicator</a:t>
            </a:r>
            <a:endParaRPr b="0" lang="en-AU" sz="3200" spc="-1" strike="noStrike">
              <a:latin typeface="Arial"/>
            </a:endParaRPr>
          </a:p>
          <a:p>
            <a:endParaRPr b="0" lang="en-AU" sz="3200" spc="-1" strike="noStrike">
              <a:latin typeface="Arial"/>
            </a:endParaRPr>
          </a:p>
          <a:p>
            <a:r>
              <a:rPr b="0" lang="en-AU" sz="2600" spc="-1" strike="noStrike">
                <a:latin typeface="Arial"/>
              </a:rPr>
              <a:t>ATR = Average True Range</a:t>
            </a:r>
            <a:endParaRPr b="0" lang="en-AU" sz="2600" spc="-1" strike="noStrike">
              <a:latin typeface="Arial"/>
            </a:endParaRPr>
          </a:p>
          <a:p>
            <a:r>
              <a:rPr b="0" lang="en-AU" sz="2600" spc="-1" strike="noStrike">
                <a:latin typeface="Arial"/>
              </a:rPr>
              <a:t>The stop is set at a multiple of ATR</a:t>
            </a:r>
            <a:endParaRPr b="0" lang="en-AU" sz="2600" spc="-1" strike="noStrike">
              <a:latin typeface="Arial"/>
            </a:endParaRPr>
          </a:p>
        </p:txBody>
      </p:sp>
      <p:sp>
        <p:nvSpPr>
          <p:cNvPr id="1293" name="CustomShape 3"/>
          <p:cNvSpPr/>
          <p:nvPr/>
        </p:nvSpPr>
        <p:spPr>
          <a:xfrm>
            <a:off x="417600" y="5835960"/>
            <a:ext cx="4703400" cy="945360"/>
          </a:xfrm>
          <a:prstGeom prst="rect">
            <a:avLst/>
          </a:prstGeom>
          <a:solidFill>
            <a:srgbClr val="ffffff"/>
          </a:solidFill>
          <a:ln>
            <a:solidFill>
              <a:srgbClr val="000000"/>
            </a:solidFill>
          </a:ln>
        </p:spPr>
        <p:style>
          <a:lnRef idx="0"/>
          <a:fillRef idx="0"/>
          <a:effectRef idx="0"/>
          <a:fontRef idx="minor"/>
        </p:style>
        <p:txBody>
          <a:bodyPr lIns="90000" rIns="90000" tIns="45000" bIns="45000" anchor="ctr" anchorCtr="1"/>
          <a:p>
            <a:r>
              <a:rPr b="0" lang="en-AU" sz="2000" spc="-1" strike="noStrike">
                <a:latin typeface="Arial"/>
              </a:rPr>
              <a:t>The Wilson ATR Trailing Stop is a series of dots (like P-SAR) and says: </a:t>
            </a:r>
            <a:r>
              <a:rPr b="0" i="1" lang="en-AU" sz="2000" spc="-1" strike="noStrike">
                <a:latin typeface="Arial"/>
              </a:rPr>
              <a:t>“if the price falls to here tomorrow, then sell”</a:t>
            </a:r>
            <a:r>
              <a:rPr b="0" lang="en-AU" sz="2000" spc="-1" strike="noStrike">
                <a:latin typeface="Arial"/>
              </a:rPr>
              <a:t>.</a:t>
            </a:r>
            <a:endParaRPr b="0" lang="en-AU" sz="2000" spc="-1" strike="noStrike">
              <a:latin typeface="Arial"/>
            </a:endParaRPr>
          </a:p>
        </p:txBody>
      </p:sp>
    </p:spTree>
  </p:cSld>
  <p:timing>
    <p:tnLst>
      <p:par>
        <p:cTn id="91" dur="indefinite" restart="never" nodeType="tmRoot">
          <p:childTnLst>
            <p:seq>
              <p:cTn id="92" nodeType="mainSeq"/>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4" name="CustomShape 1"/>
          <p:cNvSpPr/>
          <p:nvPr/>
        </p:nvSpPr>
        <p:spPr>
          <a:xfrm>
            <a:off x="504000" y="907560"/>
            <a:ext cx="9071280" cy="65556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Sample Trading Strategies</a:t>
            </a:r>
            <a:endParaRPr b="0" lang="en-AU" sz="3600" spc="-1" strike="noStrike">
              <a:latin typeface="Arial"/>
            </a:endParaRPr>
          </a:p>
        </p:txBody>
      </p:sp>
      <p:sp>
        <p:nvSpPr>
          <p:cNvPr id="1295" name="CustomShape 2"/>
          <p:cNvSpPr/>
          <p:nvPr/>
        </p:nvSpPr>
        <p:spPr>
          <a:xfrm>
            <a:off x="504000" y="1769040"/>
            <a:ext cx="9071280" cy="4989240"/>
          </a:xfrm>
          <a:prstGeom prst="rect">
            <a:avLst/>
          </a:prstGeom>
          <a:noFill/>
          <a:ln>
            <a:noFill/>
          </a:ln>
        </p:spPr>
        <p:style>
          <a:lnRef idx="0"/>
          <a:fillRef idx="0"/>
          <a:effectRef idx="0"/>
          <a:fontRef idx="minor"/>
        </p:style>
        <p:txBody>
          <a:bodyPr lIns="0" rIns="0" tIns="0" bIns="0"/>
          <a:p>
            <a:pPr marL="684000" indent="-575640">
              <a:lnSpc>
                <a:spcPct val="100000"/>
              </a:lnSpc>
              <a:spcAft>
                <a:spcPts val="1417"/>
              </a:spcAft>
              <a:buClr>
                <a:srgbClr val="000000"/>
              </a:buClr>
              <a:buFont typeface="StarSymbol"/>
              <a:buAutoNum type="arabicPeriod"/>
            </a:pPr>
            <a:r>
              <a:rPr b="0" lang="en-AU" sz="3200" spc="-1" strike="noStrike">
                <a:latin typeface="Arial"/>
              </a:rPr>
              <a:t>Find stocks using </a:t>
            </a:r>
            <a:r>
              <a:rPr b="0" i="1" lang="en-AU" sz="3200" spc="-1" strike="noStrike">
                <a:latin typeface="Arial"/>
              </a:rPr>
              <a:t>fundamental analysis</a:t>
            </a:r>
            <a:r>
              <a:rPr b="0" lang="en-AU" sz="3200" spc="-1" strike="noStrike">
                <a:latin typeface="Arial"/>
              </a:rPr>
              <a:t> and </a:t>
            </a:r>
            <a:br/>
            <a:r>
              <a:rPr b="0" lang="en-AU" sz="3200" spc="-1" strike="noStrike">
                <a:latin typeface="Arial"/>
              </a:rPr>
              <a:t>time entry with </a:t>
            </a:r>
            <a:r>
              <a:rPr b="0" i="1" lang="en-AU" sz="3200" spc="-1" strike="noStrike">
                <a:latin typeface="Arial"/>
              </a:rPr>
              <a:t>technical analysis</a:t>
            </a:r>
            <a:endParaRPr b="0" lang="en-AU" sz="3200" spc="-1" strike="noStrike">
              <a:latin typeface="Arial"/>
            </a:endParaRPr>
          </a:p>
          <a:p>
            <a:pPr marL="684000" indent="-575640">
              <a:lnSpc>
                <a:spcPct val="100000"/>
              </a:lnSpc>
              <a:spcAft>
                <a:spcPts val="1417"/>
              </a:spcAft>
              <a:buClr>
                <a:srgbClr val="000000"/>
              </a:buClr>
              <a:buFont typeface="StarSymbol"/>
              <a:buAutoNum type="arabicPeriod"/>
            </a:pPr>
            <a:r>
              <a:rPr b="0" lang="en-AU" sz="3200" spc="-1" strike="noStrike">
                <a:latin typeface="Arial"/>
              </a:rPr>
              <a:t>High dividend yield</a:t>
            </a:r>
            <a:endParaRPr b="0" lang="en-AU" sz="3200" spc="-1" strike="noStrike">
              <a:latin typeface="Arial"/>
            </a:endParaRPr>
          </a:p>
          <a:p>
            <a:pPr marL="684000" indent="-575640">
              <a:lnSpc>
                <a:spcPct val="100000"/>
              </a:lnSpc>
              <a:spcAft>
                <a:spcPts val="1417"/>
              </a:spcAft>
              <a:buClr>
                <a:srgbClr val="000000"/>
              </a:buClr>
              <a:buFont typeface="StarSymbol"/>
              <a:buAutoNum type="arabicPeriod"/>
            </a:pPr>
            <a:r>
              <a:rPr b="0" lang="en-AU" sz="3200" spc="-1" strike="noStrike">
                <a:latin typeface="Arial"/>
              </a:rPr>
              <a:t>Long term bull market strategy, different to:</a:t>
            </a:r>
            <a:endParaRPr b="0" lang="en-AU" sz="3200" spc="-1" strike="noStrike">
              <a:latin typeface="Arial"/>
            </a:endParaRPr>
          </a:p>
          <a:p>
            <a:pPr marL="684000" indent="-575640">
              <a:lnSpc>
                <a:spcPct val="100000"/>
              </a:lnSpc>
              <a:spcAft>
                <a:spcPts val="1417"/>
              </a:spcAft>
              <a:buClr>
                <a:srgbClr val="000000"/>
              </a:buClr>
              <a:buFont typeface="StarSymbol"/>
              <a:buAutoNum type="arabicPeriod"/>
            </a:pPr>
            <a:r>
              <a:rPr b="0" lang="en-AU" sz="3200" spc="-1" strike="noStrike">
                <a:latin typeface="Arial"/>
              </a:rPr>
              <a:t>Shorter term bull market strategy</a:t>
            </a:r>
            <a:endParaRPr b="0" lang="en-AU" sz="3200" spc="-1" strike="noStrike">
              <a:latin typeface="Arial"/>
            </a:endParaRPr>
          </a:p>
          <a:p>
            <a:pPr marL="684000" indent="-575640">
              <a:lnSpc>
                <a:spcPct val="100000"/>
              </a:lnSpc>
              <a:spcAft>
                <a:spcPts val="1417"/>
              </a:spcAft>
              <a:buClr>
                <a:srgbClr val="000000"/>
              </a:buClr>
              <a:buFont typeface="StarSymbol"/>
              <a:buAutoNum type="arabicPeriod"/>
            </a:pPr>
            <a:r>
              <a:rPr b="0" lang="en-AU" sz="3200" spc="-1" strike="noStrike">
                <a:latin typeface="Arial"/>
              </a:rPr>
              <a:t>Different for a bear market.</a:t>
            </a:r>
            <a:endParaRPr b="0" lang="en-AU" sz="3200" spc="-1" strike="noStrike">
              <a:latin typeface="Arial"/>
            </a:endParaRPr>
          </a:p>
          <a:p>
            <a:pPr marL="684000" indent="-575640">
              <a:lnSpc>
                <a:spcPct val="100000"/>
              </a:lnSpc>
              <a:spcAft>
                <a:spcPts val="1417"/>
              </a:spcAft>
              <a:buClr>
                <a:srgbClr val="000000"/>
              </a:buClr>
              <a:buFont typeface="StarSymbol"/>
              <a:buAutoNum type="arabicPeriod"/>
            </a:pPr>
            <a:r>
              <a:rPr b="0" lang="en-AU" sz="3200" spc="-1" strike="noStrike">
                <a:latin typeface="Arial"/>
              </a:rPr>
              <a:t>Momentum indicator + MA-of-Momentum </a:t>
            </a:r>
            <a:br/>
            <a:r>
              <a:rPr b="0" lang="en-AU" sz="3200" spc="-1" strike="noStrike">
                <a:latin typeface="Arial"/>
              </a:rPr>
              <a:t>(see next slide)</a:t>
            </a:r>
            <a:endParaRPr b="0" lang="en-AU" sz="3200" spc="-1" strike="noStrike">
              <a:latin typeface="Arial"/>
            </a:endParaRPr>
          </a:p>
        </p:txBody>
      </p:sp>
    </p:spTree>
  </p:cSld>
  <p:timing>
    <p:tnLst>
      <p:par>
        <p:cTn id="93" dur="indefinite" restart="never" nodeType="tmRoot">
          <p:childTnLst>
            <p:seq>
              <p:cTn id="94" nodeType="mainSeq"/>
              <p:prevCondLst>
                <p:cond delay="0" evt="onPrev">
                  <p:tgtEl>
                    <p:sldTgt/>
                  </p:tgtEl>
                </p:cond>
              </p:prevCondLst>
              <p:nextCondLst>
                <p:cond delay="0"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96" name="" descr=""/>
          <p:cNvPicPr/>
          <p:nvPr/>
        </p:nvPicPr>
        <p:blipFill>
          <a:blip r:embed="rId1"/>
          <a:stretch/>
        </p:blipFill>
        <p:spPr>
          <a:xfrm>
            <a:off x="2501280" y="1618560"/>
            <a:ext cx="6866640" cy="5076000"/>
          </a:xfrm>
          <a:prstGeom prst="rect">
            <a:avLst/>
          </a:prstGeom>
          <a:ln>
            <a:noFill/>
          </a:ln>
        </p:spPr>
      </p:pic>
      <p:sp>
        <p:nvSpPr>
          <p:cNvPr id="1297" name="CustomShape 1"/>
          <p:cNvSpPr/>
          <p:nvPr/>
        </p:nvSpPr>
        <p:spPr>
          <a:xfrm>
            <a:off x="504000" y="907560"/>
            <a:ext cx="9071280" cy="65556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Sample Strategies</a:t>
            </a:r>
            <a:endParaRPr b="0" lang="en-AU" sz="3600" spc="-1" strike="noStrike">
              <a:latin typeface="Arial"/>
            </a:endParaRPr>
          </a:p>
        </p:txBody>
      </p:sp>
      <p:sp>
        <p:nvSpPr>
          <p:cNvPr id="1298" name="CustomShape 2"/>
          <p:cNvSpPr/>
          <p:nvPr/>
        </p:nvSpPr>
        <p:spPr>
          <a:xfrm>
            <a:off x="450720" y="5131080"/>
            <a:ext cx="4674600" cy="1625760"/>
          </a:xfrm>
          <a:prstGeom prst="rect">
            <a:avLst/>
          </a:prstGeom>
          <a:solidFill>
            <a:srgbClr val="ffff00"/>
          </a:solidFill>
          <a:ln>
            <a:solidFill>
              <a:srgbClr val="000000"/>
            </a:solidFill>
          </a:ln>
        </p:spPr>
        <p:style>
          <a:lnRef idx="0"/>
          <a:fillRef idx="0"/>
          <a:effectRef idx="0"/>
          <a:fontRef idx="minor"/>
        </p:style>
        <p:txBody>
          <a:bodyPr lIns="90000" rIns="90000" tIns="45000" bIns="45000" anchor="ctr"/>
          <a:p>
            <a:pPr algn="ctr">
              <a:lnSpc>
                <a:spcPct val="100000"/>
              </a:lnSpc>
            </a:pPr>
            <a:r>
              <a:rPr b="1" lang="en-AU" sz="3600" spc="-1" strike="noStrike">
                <a:latin typeface="Arial"/>
              </a:rPr>
              <a:t>Momentum indicator</a:t>
            </a:r>
            <a:br/>
            <a:r>
              <a:rPr b="1" lang="en-AU" sz="3600" spc="-1" strike="noStrike">
                <a:latin typeface="Arial"/>
              </a:rPr>
              <a:t>and </a:t>
            </a:r>
            <a:br/>
            <a:r>
              <a:rPr b="1" lang="en-AU" sz="3600" spc="-1" strike="noStrike">
                <a:latin typeface="Arial"/>
              </a:rPr>
              <a:t>MA-of-Momentum </a:t>
            </a:r>
            <a:endParaRPr b="0" lang="en-AU" sz="3600" spc="-1" strike="noStrike">
              <a:latin typeface="Arial"/>
            </a:endParaRPr>
          </a:p>
        </p:txBody>
      </p:sp>
    </p:spTree>
  </p:cSld>
  <p:timing>
    <p:tnLst>
      <p:par>
        <p:cTn id="95" dur="indefinite" restart="never" nodeType="tmRoot">
          <p:childTnLst>
            <p:seq>
              <p:cTn id="96" nodeType="mainSeq"/>
              <p:prevCondLst>
                <p:cond delay="0" evt="onPrev">
                  <p:tgtEl>
                    <p:sldTgt/>
                  </p:tgtEl>
                </p:cond>
              </p:prevCondLst>
              <p:nextCondLst>
                <p:cond delay="0"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9" name="CustomShape 1"/>
          <p:cNvSpPr/>
          <p:nvPr/>
        </p:nvSpPr>
        <p:spPr>
          <a:xfrm>
            <a:off x="504000" y="907560"/>
            <a:ext cx="9071280" cy="65556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More sample strategies*</a:t>
            </a:r>
            <a:endParaRPr b="0" lang="en-AU" sz="3600" spc="-1" strike="noStrike">
              <a:latin typeface="Arial"/>
            </a:endParaRPr>
          </a:p>
        </p:txBody>
      </p:sp>
      <p:sp>
        <p:nvSpPr>
          <p:cNvPr id="1300" name="CustomShape 2"/>
          <p:cNvSpPr/>
          <p:nvPr/>
        </p:nvSpPr>
        <p:spPr>
          <a:xfrm>
            <a:off x="504000" y="1769040"/>
            <a:ext cx="9071280" cy="4989240"/>
          </a:xfrm>
          <a:prstGeom prst="rect">
            <a:avLst/>
          </a:prstGeom>
          <a:noFill/>
          <a:ln>
            <a:noFill/>
          </a:ln>
        </p:spPr>
        <p:style>
          <a:lnRef idx="0"/>
          <a:fillRef idx="0"/>
          <a:effectRef idx="0"/>
          <a:fontRef idx="minor"/>
        </p:style>
        <p:txBody>
          <a:bodyPr lIns="0" rIns="0" tIns="0" bIns="0"/>
          <a:p>
            <a:pPr marL="432000" indent="-323640">
              <a:lnSpc>
                <a:spcPct val="100000"/>
              </a:lnSpc>
              <a:spcAft>
                <a:spcPts val="1417"/>
              </a:spcAft>
              <a:buClr>
                <a:srgbClr val="000000"/>
              </a:buClr>
              <a:buSzPct val="45000"/>
              <a:buFont typeface="Wingdings" charset="2"/>
              <a:buChar char=""/>
            </a:pPr>
            <a:r>
              <a:rPr b="0" lang="en-AU" sz="3200" spc="-1" strike="noStrike">
                <a:latin typeface="Arial"/>
              </a:rPr>
              <a:t>Use ADX chart indicator for entry </a:t>
            </a:r>
            <a:br/>
            <a:r>
              <a:rPr b="0" lang="en-AU" sz="3200" spc="-1" strike="noStrike">
                <a:latin typeface="Arial"/>
              </a:rPr>
              <a:t>(refer Chuck le Beau)</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Use Parabolic SAR for exits</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Price Breakout</a:t>
            </a:r>
            <a:br/>
            <a:r>
              <a:rPr b="0" lang="en-AU" sz="3200" spc="-1" strike="noStrike">
                <a:latin typeface="Arial"/>
              </a:rPr>
              <a:t>(see next slide)</a:t>
            </a:r>
            <a:endParaRPr b="0" lang="en-AU" sz="3200" spc="-1" strike="noStrike">
              <a:latin typeface="Arial"/>
            </a:endParaRPr>
          </a:p>
        </p:txBody>
      </p:sp>
      <p:sp>
        <p:nvSpPr>
          <p:cNvPr id="1301" name="CustomShape 3"/>
          <p:cNvSpPr/>
          <p:nvPr/>
        </p:nvSpPr>
        <p:spPr>
          <a:xfrm>
            <a:off x="1087200" y="5565960"/>
            <a:ext cx="7050600" cy="3459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AU" sz="1800" spc="-1" strike="noStrike">
                <a:latin typeface="Arial"/>
              </a:rPr>
              <a:t>* — There is no guarantee of success with any published strategies.</a:t>
            </a:r>
            <a:endParaRPr b="0" lang="en-AU" sz="1800" spc="-1" strike="noStrike">
              <a:latin typeface="Arial"/>
            </a:endParaRPr>
          </a:p>
        </p:txBody>
      </p:sp>
      <p:sp>
        <p:nvSpPr>
          <p:cNvPr id="1302" name="CustomShape 4"/>
          <p:cNvSpPr/>
          <p:nvPr/>
        </p:nvSpPr>
        <p:spPr>
          <a:xfrm>
            <a:off x="9012240" y="7086960"/>
            <a:ext cx="927720" cy="346320"/>
          </a:xfrm>
          <a:prstGeom prst="rect">
            <a:avLst/>
          </a:prstGeom>
          <a:noFill/>
          <a:ln>
            <a:noFill/>
          </a:ln>
        </p:spPr>
        <p:style>
          <a:lnRef idx="0"/>
          <a:fillRef idx="0"/>
          <a:effectRef idx="0"/>
          <a:fontRef idx="minor"/>
        </p:style>
        <p:txBody>
          <a:bodyPr lIns="90000" rIns="90000" tIns="45000" bIns="45000" anchor="ctr" anchorCtr="1"/>
          <a:p>
            <a:pPr algn="ctr">
              <a:lnSpc>
                <a:spcPct val="100000"/>
              </a:lnSpc>
            </a:pPr>
            <a:r>
              <a:rPr b="0" lang="en-AU" sz="1800" spc="-1" strike="noStrike">
                <a:solidFill>
                  <a:srgbClr val="ff3333"/>
                </a:solidFill>
                <a:latin typeface="Arial"/>
              </a:rPr>
              <a:t>X</a:t>
            </a:r>
            <a:endParaRPr b="0" lang="en-AU" sz="1800" spc="-1" strike="noStrike">
              <a:latin typeface="Arial"/>
            </a:endParaRPr>
          </a:p>
        </p:txBody>
      </p:sp>
    </p:spTree>
  </p:cSld>
  <p:timing>
    <p:tnLst>
      <p:par>
        <p:cTn id="97" dur="indefinite" restart="never" nodeType="tmRoot">
          <p:childTnLst>
            <p:seq>
              <p:cTn id="9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2" name="CustomShape 1"/>
          <p:cNvSpPr/>
          <p:nvPr/>
        </p:nvSpPr>
        <p:spPr>
          <a:xfrm>
            <a:off x="504000" y="994680"/>
            <a:ext cx="9071280" cy="624960"/>
          </a:xfrm>
          <a:prstGeom prst="rect">
            <a:avLst/>
          </a:prstGeom>
          <a:noFill/>
          <a:ln>
            <a:noFill/>
          </a:ln>
        </p:spPr>
        <p:style>
          <a:lnRef idx="0"/>
          <a:fillRef idx="0"/>
          <a:effectRef idx="0"/>
          <a:fontRef idx="minor"/>
        </p:style>
        <p:txBody>
          <a:bodyPr lIns="0" rIns="0" tIns="0" bIns="0" anchor="ctr"/>
          <a:p>
            <a:pPr algn="ctr">
              <a:lnSpc>
                <a:spcPct val="100000"/>
              </a:lnSpc>
            </a:pPr>
            <a:r>
              <a:rPr b="1" lang="en-AU" sz="4400" spc="-1" strike="noStrike">
                <a:solidFill>
                  <a:srgbClr val="ff3333"/>
                </a:solidFill>
                <a:latin typeface="Arial"/>
              </a:rPr>
              <a:t>Disclaimer</a:t>
            </a:r>
            <a:endParaRPr b="0" lang="en-AU" sz="4400" spc="-1" strike="noStrike">
              <a:latin typeface="Arial"/>
            </a:endParaRPr>
          </a:p>
        </p:txBody>
      </p:sp>
      <p:sp>
        <p:nvSpPr>
          <p:cNvPr id="1053" name="CustomShape 2"/>
          <p:cNvSpPr/>
          <p:nvPr/>
        </p:nvSpPr>
        <p:spPr>
          <a:xfrm>
            <a:off x="504000" y="1769040"/>
            <a:ext cx="9071280" cy="3730320"/>
          </a:xfrm>
          <a:prstGeom prst="rect">
            <a:avLst/>
          </a:prstGeom>
          <a:noFill/>
          <a:ln>
            <a:noFill/>
          </a:ln>
        </p:spPr>
        <p:style>
          <a:lnRef idx="0"/>
          <a:fillRef idx="0"/>
          <a:effectRef idx="0"/>
          <a:fontRef idx="minor"/>
        </p:style>
        <p:txBody>
          <a:bodyPr lIns="0" rIns="0" tIns="0" bIns="0">
            <a:normAutofit/>
          </a:bodyPr>
          <a:p>
            <a:pPr marL="684000" indent="-539640">
              <a:lnSpc>
                <a:spcPct val="100000"/>
              </a:lnSpc>
              <a:spcAft>
                <a:spcPts val="1417"/>
              </a:spcAft>
              <a:buClr>
                <a:srgbClr val="ff0000"/>
              </a:buClr>
              <a:buFont typeface="Wingdings" charset="2"/>
              <a:buChar char=""/>
            </a:pPr>
            <a:r>
              <a:rPr b="0" lang="en-AU" sz="3200" spc="-1" strike="noStrike">
                <a:latin typeface="Arial"/>
              </a:rPr>
              <a:t>CAUTION!!</a:t>
            </a:r>
            <a:endParaRPr b="0" lang="en-AU" sz="3200" spc="-1" strike="noStrike">
              <a:latin typeface="Arial"/>
            </a:endParaRPr>
          </a:p>
          <a:p>
            <a:pPr marL="684000" indent="-539640">
              <a:lnSpc>
                <a:spcPct val="100000"/>
              </a:lnSpc>
              <a:spcAft>
                <a:spcPts val="1417"/>
              </a:spcAft>
              <a:buClr>
                <a:srgbClr val="ff0000"/>
              </a:buClr>
              <a:buFont typeface="Wingdings" charset="2"/>
              <a:buChar char=""/>
            </a:pPr>
            <a:r>
              <a:rPr b="0" lang="en-AU" sz="3200" spc="-1" strike="noStrike">
                <a:latin typeface="Arial"/>
              </a:rPr>
              <a:t>This presentation contains NO advice.</a:t>
            </a:r>
            <a:endParaRPr b="0" lang="en-AU" sz="3200" spc="-1" strike="noStrike">
              <a:latin typeface="Arial"/>
            </a:endParaRPr>
          </a:p>
          <a:p>
            <a:pPr marL="684000" indent="-539640">
              <a:lnSpc>
                <a:spcPct val="100000"/>
              </a:lnSpc>
              <a:spcAft>
                <a:spcPts val="1417"/>
              </a:spcAft>
              <a:buClr>
                <a:srgbClr val="ff0000"/>
              </a:buClr>
              <a:buFont typeface="Wingdings" charset="2"/>
              <a:buChar char=""/>
            </a:pPr>
            <a:r>
              <a:rPr b="0" lang="en-AU" sz="3200" spc="-1" strike="noStrike">
                <a:latin typeface="Arial"/>
              </a:rPr>
              <a:t>It is for general education only.</a:t>
            </a:r>
            <a:endParaRPr b="0" lang="en-AU" sz="3200" spc="-1" strike="noStrike">
              <a:latin typeface="Arial"/>
            </a:endParaRPr>
          </a:p>
          <a:p>
            <a:pPr marL="684000" indent="-539640">
              <a:lnSpc>
                <a:spcPct val="100000"/>
              </a:lnSpc>
              <a:spcAft>
                <a:spcPts val="1417"/>
              </a:spcAft>
              <a:buClr>
                <a:srgbClr val="ff0000"/>
              </a:buClr>
              <a:buFont typeface="Wingdings" charset="2"/>
              <a:buChar char=""/>
            </a:pPr>
            <a:r>
              <a:rPr b="0" lang="en-AU" sz="3200" spc="-1" strike="noStrike">
                <a:latin typeface="Arial"/>
              </a:rPr>
              <a:t>Always consult a trained, trustworthy professional before investing, </a:t>
            </a:r>
            <a:br/>
            <a:r>
              <a:rPr b="0" lang="en-AU" sz="3200" spc="-1" strike="noStrike">
                <a:latin typeface="Arial"/>
              </a:rPr>
              <a:t>to determine if your intended investment </a:t>
            </a:r>
            <a:br/>
            <a:r>
              <a:rPr b="0" lang="en-AU" sz="3200" spc="-1" strike="noStrike">
                <a:latin typeface="Arial"/>
              </a:rPr>
              <a:t>might suit your personal individual situation.</a:t>
            </a:r>
            <a:endParaRPr b="0" lang="en-AU" sz="3200" spc="-1" strike="noStrike">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3" name="CustomShape 1"/>
          <p:cNvSpPr/>
          <p:nvPr/>
        </p:nvSpPr>
        <p:spPr>
          <a:xfrm>
            <a:off x="504000" y="907560"/>
            <a:ext cx="9071280" cy="655560"/>
          </a:xfrm>
          <a:prstGeom prst="rect">
            <a:avLst/>
          </a:prstGeom>
          <a:noFill/>
          <a:ln>
            <a:noFill/>
          </a:ln>
        </p:spPr>
        <p:style>
          <a:lnRef idx="0"/>
          <a:fillRef idx="0"/>
          <a:effectRef idx="0"/>
          <a:fontRef idx="minor"/>
        </p:style>
      </p:sp>
      <p:pic>
        <p:nvPicPr>
          <p:cNvPr id="1304" name="" descr=""/>
          <p:cNvPicPr/>
          <p:nvPr/>
        </p:nvPicPr>
        <p:blipFill>
          <a:blip r:embed="rId1"/>
          <a:stretch/>
        </p:blipFill>
        <p:spPr>
          <a:xfrm>
            <a:off x="209880" y="893880"/>
            <a:ext cx="9694440" cy="6497640"/>
          </a:xfrm>
          <a:prstGeom prst="rect">
            <a:avLst/>
          </a:prstGeom>
          <a:ln>
            <a:noFill/>
          </a:ln>
        </p:spPr>
      </p:pic>
      <p:sp>
        <p:nvSpPr>
          <p:cNvPr id="1305" name="CustomShape 2"/>
          <p:cNvSpPr/>
          <p:nvPr/>
        </p:nvSpPr>
        <p:spPr>
          <a:xfrm>
            <a:off x="3216600" y="1140840"/>
            <a:ext cx="3490920" cy="616680"/>
          </a:xfrm>
          <a:prstGeom prst="rect">
            <a:avLst/>
          </a:prstGeom>
          <a:solidFill>
            <a:srgbClr val="ffff00"/>
          </a:solidFill>
          <a:ln>
            <a:solidFill>
              <a:srgbClr val="000000"/>
            </a:solidFill>
          </a:ln>
        </p:spPr>
        <p:style>
          <a:lnRef idx="0"/>
          <a:fillRef idx="0"/>
          <a:effectRef idx="0"/>
          <a:fontRef idx="minor"/>
        </p:style>
        <p:txBody>
          <a:bodyPr lIns="90000" rIns="90000" tIns="45000" bIns="45000" anchor="ctr"/>
          <a:p>
            <a:pPr algn="ctr">
              <a:lnSpc>
                <a:spcPct val="100000"/>
              </a:lnSpc>
            </a:pPr>
            <a:r>
              <a:rPr b="0" lang="en-AU" sz="3600" spc="-1" strike="noStrike">
                <a:latin typeface="Arial"/>
              </a:rPr>
              <a:t>Price Break Out</a:t>
            </a:r>
            <a:endParaRPr b="0" lang="en-AU" sz="3600" spc="-1" strike="noStrike">
              <a:latin typeface="Arial"/>
            </a:endParaRPr>
          </a:p>
        </p:txBody>
      </p:sp>
    </p:spTree>
  </p:cSld>
  <p:timing>
    <p:tnLst>
      <p:par>
        <p:cTn id="99" dur="indefinite" restart="never" nodeType="tmRoot">
          <p:childTnLst>
            <p:seq>
              <p:cTn id="100" nodeType="mainSeq"/>
              <p:prevCondLst>
                <p:cond delay="0" evt="onPrev">
                  <p:tgtEl>
                    <p:sldTgt/>
                  </p:tgtEl>
                </p:cond>
              </p:prevCondLst>
              <p:nextCondLst>
                <p:cond delay="0"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6" name="CustomShape 1"/>
          <p:cNvSpPr/>
          <p:nvPr/>
        </p:nvSpPr>
        <p:spPr>
          <a:xfrm>
            <a:off x="504000" y="907560"/>
            <a:ext cx="9071280" cy="65556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Moving Average Cross-over</a:t>
            </a:r>
            <a:endParaRPr b="0" lang="en-AU" sz="3600" spc="-1" strike="noStrike">
              <a:latin typeface="Arial"/>
            </a:endParaRPr>
          </a:p>
        </p:txBody>
      </p:sp>
      <p:sp>
        <p:nvSpPr>
          <p:cNvPr id="1307" name="CustomShape 2"/>
          <p:cNvSpPr/>
          <p:nvPr/>
        </p:nvSpPr>
        <p:spPr>
          <a:xfrm>
            <a:off x="504000" y="1769040"/>
            <a:ext cx="9071280" cy="4989240"/>
          </a:xfrm>
          <a:prstGeom prst="rect">
            <a:avLst/>
          </a:prstGeom>
          <a:noFill/>
          <a:ln>
            <a:noFill/>
          </a:ln>
        </p:spPr>
        <p:style>
          <a:lnRef idx="0"/>
          <a:fillRef idx="0"/>
          <a:effectRef idx="0"/>
          <a:fontRef idx="minor"/>
        </p:style>
      </p:sp>
      <p:pic>
        <p:nvPicPr>
          <p:cNvPr id="1308" name="" descr=""/>
          <p:cNvPicPr/>
          <p:nvPr/>
        </p:nvPicPr>
        <p:blipFill>
          <a:blip r:embed="rId1"/>
          <a:stretch/>
        </p:blipFill>
        <p:spPr>
          <a:xfrm>
            <a:off x="227880" y="886680"/>
            <a:ext cx="9626400" cy="6612120"/>
          </a:xfrm>
          <a:prstGeom prst="rect">
            <a:avLst/>
          </a:prstGeom>
          <a:ln>
            <a:noFill/>
          </a:ln>
        </p:spPr>
      </p:pic>
    </p:spTree>
  </p:cSld>
  <p:timing>
    <p:tnLst>
      <p:par>
        <p:cTn id="101" dur="indefinite" restart="never" nodeType="tmRoot">
          <p:childTnLst>
            <p:seq>
              <p:cTn id="102" nodeType="mainSeq"/>
              <p:prevCondLst>
                <p:cond delay="0" evt="onPrev">
                  <p:tgtEl>
                    <p:sldTgt/>
                  </p:tgtEl>
                </p:cond>
              </p:prevCondLst>
              <p:nextCondLst>
                <p:cond delay="0" evt="onNext">
                  <p:tgtEl>
                    <p:sldTgt/>
                  </p:tgtEl>
                </p:cond>
              </p:nextCondLst>
            </p:seq>
          </p:childTnLst>
        </p:cTn>
      </p:par>
    </p:tnLst>
  </p:timing>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9" name="CustomShape 1"/>
          <p:cNvSpPr/>
          <p:nvPr/>
        </p:nvSpPr>
        <p:spPr>
          <a:xfrm>
            <a:off x="504000" y="907560"/>
            <a:ext cx="9071280" cy="65556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Some successful strategies</a:t>
            </a:r>
            <a:endParaRPr b="0" lang="en-AU" sz="3600" spc="-1" strike="noStrike">
              <a:latin typeface="Arial"/>
            </a:endParaRPr>
          </a:p>
        </p:txBody>
      </p:sp>
      <p:sp>
        <p:nvSpPr>
          <p:cNvPr id="1310" name="CustomShape 2"/>
          <p:cNvSpPr/>
          <p:nvPr/>
        </p:nvSpPr>
        <p:spPr>
          <a:xfrm>
            <a:off x="504000" y="1769040"/>
            <a:ext cx="9071280" cy="4989240"/>
          </a:xfrm>
          <a:prstGeom prst="rect">
            <a:avLst/>
          </a:prstGeom>
          <a:noFill/>
          <a:ln>
            <a:noFill/>
          </a:ln>
        </p:spPr>
        <p:style>
          <a:lnRef idx="0"/>
          <a:fillRef idx="0"/>
          <a:effectRef idx="0"/>
          <a:fontRef idx="minor"/>
        </p:style>
        <p:txBody>
          <a:bodyPr lIns="0" rIns="0" tIns="0" bIns="0"/>
          <a:p>
            <a:r>
              <a:rPr b="0" lang="en-AU" sz="3200" spc="-1" strike="noStrike">
                <a:latin typeface="Arial"/>
              </a:rPr>
              <a:t>These are in use by some successful traders:</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Use the MACD and the RSI indicators.</a:t>
            </a:r>
            <a:br/>
            <a:r>
              <a:rPr b="0" lang="en-AU" sz="3200" spc="-1" strike="noStrike">
                <a:latin typeface="Arial"/>
              </a:rPr>
              <a:t>Look for RSI </a:t>
            </a:r>
            <a:r>
              <a:rPr b="1" i="1" lang="en-AU" sz="3200" spc="-1" strike="noStrike">
                <a:latin typeface="Arial"/>
              </a:rPr>
              <a:t>divergence</a:t>
            </a:r>
            <a:r>
              <a:rPr b="0" lang="en-AU" sz="3200" spc="-1" strike="noStrike">
                <a:latin typeface="Arial"/>
              </a:rPr>
              <a:t> against </a:t>
            </a:r>
            <a:br/>
            <a:r>
              <a:rPr b="0" lang="en-AU" sz="3200" spc="-1" strike="noStrike">
                <a:latin typeface="Arial"/>
              </a:rPr>
              <a:t>the share price.</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Use Stochastic indicator and </a:t>
            </a:r>
            <a:br/>
            <a:r>
              <a:rPr b="0" lang="en-AU" sz="3200" spc="-1" strike="noStrike">
                <a:latin typeface="Arial"/>
              </a:rPr>
              <a:t>Directional Movement (ADX) </a:t>
            </a:r>
            <a:br/>
            <a:r>
              <a:rPr b="0" lang="en-AU" sz="3200" spc="-1" strike="noStrike">
                <a:latin typeface="Arial"/>
              </a:rPr>
              <a:t>to give joint signals.</a:t>
            </a:r>
            <a:endParaRPr b="0" lang="en-AU" sz="3200" spc="-1" strike="noStrike">
              <a:latin typeface="Arial"/>
            </a:endParaRPr>
          </a:p>
          <a:p>
            <a:pPr>
              <a:lnSpc>
                <a:spcPct val="100000"/>
              </a:lnSpc>
            </a:pPr>
            <a:endParaRPr b="0" lang="en-AU" sz="3200" spc="-1" strike="noStrike">
              <a:latin typeface="Arial"/>
            </a:endParaRPr>
          </a:p>
          <a:p>
            <a:pPr marL="432000" indent="-323640" algn="ctr">
              <a:lnSpc>
                <a:spcPct val="100000"/>
              </a:lnSpc>
              <a:spcAft>
                <a:spcPts val="1417"/>
              </a:spcAft>
            </a:pPr>
            <a:r>
              <a:rPr b="1" lang="en-AU" sz="3200" spc="-1" strike="noStrike">
                <a:latin typeface="Arial"/>
              </a:rPr>
              <a:t>Caution:- </a:t>
            </a:r>
            <a:r>
              <a:rPr b="1" i="1" lang="en-AU" sz="3200" spc="-1" strike="noStrike">
                <a:latin typeface="Arial"/>
              </a:rPr>
              <a:t>Not guaranteed!!</a:t>
            </a:r>
            <a:endParaRPr b="0" lang="en-AU" sz="3200" spc="-1" strike="noStrike">
              <a:latin typeface="Arial"/>
            </a:endParaRPr>
          </a:p>
        </p:txBody>
      </p:sp>
      <p:sp>
        <p:nvSpPr>
          <p:cNvPr id="1311" name="CustomShape 3"/>
          <p:cNvSpPr/>
          <p:nvPr/>
        </p:nvSpPr>
        <p:spPr>
          <a:xfrm rot="20603400">
            <a:off x="6957720" y="4561920"/>
            <a:ext cx="2370240" cy="726480"/>
          </a:xfrm>
          <a:prstGeom prst="rect">
            <a:avLst/>
          </a:prstGeom>
          <a:solidFill>
            <a:srgbClr val="ffff00"/>
          </a:solidFill>
          <a:ln w="72000">
            <a:solidFill>
              <a:srgbClr val="008000"/>
            </a:solidFill>
            <a:bevel/>
          </a:ln>
        </p:spPr>
        <p:style>
          <a:lnRef idx="0"/>
          <a:fillRef idx="0"/>
          <a:effectRef idx="0"/>
          <a:fontRef idx="minor"/>
        </p:style>
        <p:txBody>
          <a:bodyPr lIns="126000" rIns="126000" tIns="81000" bIns="81000" anchor="ctr" anchorCtr="1"/>
          <a:p>
            <a:pPr algn="ctr">
              <a:lnSpc>
                <a:spcPct val="100000"/>
              </a:lnSpc>
            </a:pPr>
            <a:r>
              <a:rPr b="0" lang="en-AU" sz="3600" spc="-1" strike="noStrike">
                <a:latin typeface="Arial"/>
              </a:rPr>
              <a:t>Tip!</a:t>
            </a:r>
            <a:endParaRPr b="0" lang="en-AU" sz="3600" spc="-1" strike="noStrike">
              <a:latin typeface="Arial"/>
            </a:endParaRPr>
          </a:p>
        </p:txBody>
      </p:sp>
      <p:sp>
        <p:nvSpPr>
          <p:cNvPr id="1312" name="CustomShape 4"/>
          <p:cNvSpPr/>
          <p:nvPr/>
        </p:nvSpPr>
        <p:spPr>
          <a:xfrm>
            <a:off x="9012240" y="7086600"/>
            <a:ext cx="927720" cy="346320"/>
          </a:xfrm>
          <a:prstGeom prst="rect">
            <a:avLst/>
          </a:prstGeom>
          <a:noFill/>
          <a:ln>
            <a:noFill/>
          </a:ln>
        </p:spPr>
        <p:style>
          <a:lnRef idx="0"/>
          <a:fillRef idx="0"/>
          <a:effectRef idx="0"/>
          <a:fontRef idx="minor"/>
        </p:style>
        <p:txBody>
          <a:bodyPr lIns="90000" rIns="90000" tIns="45000" bIns="45000" anchor="ctr" anchorCtr="1"/>
          <a:p>
            <a:pPr algn="ctr">
              <a:lnSpc>
                <a:spcPct val="100000"/>
              </a:lnSpc>
            </a:pPr>
            <a:r>
              <a:rPr b="0" lang="en-AU" sz="1800" spc="-1" strike="noStrike">
                <a:solidFill>
                  <a:srgbClr val="ff3333"/>
                </a:solidFill>
                <a:latin typeface="Arial"/>
              </a:rPr>
              <a:t>X</a:t>
            </a:r>
            <a:endParaRPr b="0" lang="en-AU" sz="1800" spc="-1" strike="noStrike">
              <a:latin typeface="Arial"/>
            </a:endParaRPr>
          </a:p>
        </p:txBody>
      </p:sp>
    </p:spTree>
  </p:cSld>
  <p:timing>
    <p:tnLst>
      <p:par>
        <p:cTn id="103" dur="indefinite" restart="never" nodeType="tmRoot">
          <p:childTnLst>
            <p:seq>
              <p:cTn id="104" nodeType="mainSeq"/>
              <p:prevCondLst>
                <p:cond delay="0" evt="onPrev">
                  <p:tgtEl>
                    <p:sldTgt/>
                  </p:tgtEl>
                </p:cond>
              </p:prevCondLst>
              <p:nextCondLst>
                <p:cond delay="0" evt="onNext">
                  <p:tgtEl>
                    <p:sldTgt/>
                  </p:tgtEl>
                </p:cond>
              </p:nextCondLst>
            </p:seq>
          </p:childTnLst>
        </p:cTn>
      </p:par>
    </p:tnLst>
  </p:timing>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3" name="CustomShape 1"/>
          <p:cNvSpPr/>
          <p:nvPr/>
        </p:nvSpPr>
        <p:spPr>
          <a:xfrm>
            <a:off x="504000" y="907560"/>
            <a:ext cx="9071280" cy="65556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Some more strategies</a:t>
            </a:r>
            <a:endParaRPr b="0" lang="en-AU" sz="3600" spc="-1" strike="noStrike">
              <a:latin typeface="Arial"/>
            </a:endParaRPr>
          </a:p>
        </p:txBody>
      </p:sp>
      <p:sp>
        <p:nvSpPr>
          <p:cNvPr id="1314" name="CustomShape 2"/>
          <p:cNvSpPr/>
          <p:nvPr/>
        </p:nvSpPr>
        <p:spPr>
          <a:xfrm>
            <a:off x="504000" y="1769040"/>
            <a:ext cx="9071280" cy="4989240"/>
          </a:xfrm>
          <a:prstGeom prst="rect">
            <a:avLst/>
          </a:prstGeom>
          <a:noFill/>
          <a:ln>
            <a:noFill/>
          </a:ln>
        </p:spPr>
        <p:style>
          <a:lnRef idx="0"/>
          <a:fillRef idx="0"/>
          <a:effectRef idx="0"/>
          <a:fontRef idx="minor"/>
        </p:style>
        <p:txBody>
          <a:bodyPr lIns="0" rIns="0" tIns="0" bIns="0"/>
          <a:p>
            <a:r>
              <a:rPr b="1" lang="en-AU" sz="3200" spc="-1" strike="noStrike">
                <a:latin typeface="Arial"/>
              </a:rPr>
              <a:t>Note: None of these can be guaranteed!!</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Takeover target speculation</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Momentum trading</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Position trading</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Swing trading</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Dividend stripping</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IPOs</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Hedging</a:t>
            </a:r>
            <a:endParaRPr b="0" lang="en-AU" sz="3200" spc="-1" strike="noStrike">
              <a:latin typeface="Arial"/>
            </a:endParaRPr>
          </a:p>
        </p:txBody>
      </p:sp>
      <p:sp>
        <p:nvSpPr>
          <p:cNvPr id="1315" name="CustomShape 3"/>
          <p:cNvSpPr/>
          <p:nvPr/>
        </p:nvSpPr>
        <p:spPr>
          <a:xfrm rot="20603400">
            <a:off x="5832720" y="3267000"/>
            <a:ext cx="2649960" cy="726480"/>
          </a:xfrm>
          <a:prstGeom prst="rect">
            <a:avLst/>
          </a:prstGeom>
          <a:solidFill>
            <a:srgbClr val="ffff00"/>
          </a:solidFill>
          <a:ln w="72000">
            <a:solidFill>
              <a:srgbClr val="008000"/>
            </a:solidFill>
            <a:bevel/>
          </a:ln>
        </p:spPr>
        <p:style>
          <a:lnRef idx="0"/>
          <a:fillRef idx="0"/>
          <a:effectRef idx="0"/>
          <a:fontRef idx="minor"/>
        </p:style>
        <p:txBody>
          <a:bodyPr lIns="126000" rIns="126000" tIns="81000" bIns="81000" anchor="ctr" anchorCtr="1"/>
          <a:p>
            <a:pPr algn="ctr">
              <a:lnSpc>
                <a:spcPct val="100000"/>
              </a:lnSpc>
            </a:pPr>
            <a:r>
              <a:rPr b="0" lang="en-AU" sz="3600" spc="-1" strike="noStrike">
                <a:latin typeface="Arial"/>
              </a:rPr>
              <a:t>Advanced!</a:t>
            </a:r>
            <a:endParaRPr b="0" lang="en-AU" sz="3600" spc="-1" strike="noStrike">
              <a:latin typeface="Arial"/>
            </a:endParaRPr>
          </a:p>
        </p:txBody>
      </p:sp>
      <p:sp>
        <p:nvSpPr>
          <p:cNvPr id="1316" name="CustomShape 4"/>
          <p:cNvSpPr/>
          <p:nvPr/>
        </p:nvSpPr>
        <p:spPr>
          <a:xfrm>
            <a:off x="9012240" y="7086600"/>
            <a:ext cx="927720" cy="346320"/>
          </a:xfrm>
          <a:prstGeom prst="rect">
            <a:avLst/>
          </a:prstGeom>
          <a:noFill/>
          <a:ln>
            <a:noFill/>
          </a:ln>
        </p:spPr>
        <p:style>
          <a:lnRef idx="0"/>
          <a:fillRef idx="0"/>
          <a:effectRef idx="0"/>
          <a:fontRef idx="minor"/>
        </p:style>
        <p:txBody>
          <a:bodyPr lIns="90000" rIns="90000" tIns="45000" bIns="45000" anchor="ctr" anchorCtr="1"/>
          <a:p>
            <a:pPr algn="ctr">
              <a:lnSpc>
                <a:spcPct val="100000"/>
              </a:lnSpc>
            </a:pPr>
            <a:r>
              <a:rPr b="0" lang="en-AU" sz="1800" spc="-1" strike="noStrike">
                <a:solidFill>
                  <a:srgbClr val="ff3333"/>
                </a:solidFill>
                <a:latin typeface="Arial"/>
              </a:rPr>
              <a:t>X</a:t>
            </a:r>
            <a:endParaRPr b="0" lang="en-AU" sz="1800" spc="-1" strike="noStrike">
              <a:latin typeface="Arial"/>
            </a:endParaRPr>
          </a:p>
        </p:txBody>
      </p:sp>
    </p:spTree>
  </p:cSld>
  <p:timing>
    <p:tnLst>
      <p:par>
        <p:cTn id="105" dur="indefinite" restart="never" nodeType="tmRoot">
          <p:childTnLst>
            <p:seq>
              <p:cTn id="106" nodeType="mainSeq"/>
              <p:prevCondLst>
                <p:cond delay="0" evt="onPrev">
                  <p:tgtEl>
                    <p:sldTgt/>
                  </p:tgtEl>
                </p:cond>
              </p:prevCondLst>
              <p:nextCondLst>
                <p:cond delay="0"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7" name="CustomShape 1"/>
          <p:cNvSpPr/>
          <p:nvPr/>
        </p:nvSpPr>
        <p:spPr>
          <a:xfrm>
            <a:off x="504000" y="972000"/>
            <a:ext cx="9071280" cy="663120"/>
          </a:xfrm>
          <a:prstGeom prst="rect">
            <a:avLst/>
          </a:prstGeom>
          <a:noFill/>
          <a:ln>
            <a:noFill/>
          </a:ln>
        </p:spPr>
        <p:style>
          <a:lnRef idx="0"/>
          <a:fillRef idx="0"/>
          <a:effectRef idx="0"/>
          <a:fontRef idx="minor"/>
        </p:style>
      </p:sp>
      <p:sp>
        <p:nvSpPr>
          <p:cNvPr id="1318" name="CustomShape 2"/>
          <p:cNvSpPr/>
          <p:nvPr/>
        </p:nvSpPr>
        <p:spPr>
          <a:xfrm>
            <a:off x="504000" y="1769040"/>
            <a:ext cx="9071280" cy="4384080"/>
          </a:xfrm>
          <a:prstGeom prst="rect">
            <a:avLst/>
          </a:prstGeom>
          <a:noFill/>
          <a:ln>
            <a:noFill/>
          </a:ln>
        </p:spPr>
        <p:style>
          <a:lnRef idx="0"/>
          <a:fillRef idx="0"/>
          <a:effectRef idx="0"/>
          <a:fontRef idx="minor"/>
        </p:style>
        <p:txBody>
          <a:bodyPr lIns="0" rIns="0" tIns="0" bIns="0" anchor="ctr"/>
          <a:p>
            <a:pPr algn="ctr">
              <a:lnSpc>
                <a:spcPct val="100000"/>
              </a:lnSpc>
            </a:pPr>
            <a:r>
              <a:rPr b="0" lang="en-AU" sz="5400" spc="-1" strike="noStrike">
                <a:latin typeface="Arial"/>
              </a:rPr>
              <a:t>These slides can be </a:t>
            </a:r>
            <a:br/>
            <a:r>
              <a:rPr b="0" lang="en-AU" sz="5400" spc="-1" strike="noStrike">
                <a:latin typeface="Arial"/>
              </a:rPr>
              <a:t>emailed to you.</a:t>
            </a:r>
            <a:endParaRPr b="0" lang="en-AU" sz="5400" spc="-1" strike="noStrike">
              <a:latin typeface="Arial"/>
            </a:endParaRPr>
          </a:p>
          <a:p>
            <a:pPr algn="ctr">
              <a:lnSpc>
                <a:spcPct val="100000"/>
              </a:lnSpc>
            </a:pPr>
            <a:endParaRPr b="0" lang="en-AU" sz="5400" spc="-1" strike="noStrike">
              <a:latin typeface="Arial"/>
            </a:endParaRPr>
          </a:p>
          <a:p>
            <a:pPr algn="ctr">
              <a:lnSpc>
                <a:spcPct val="100000"/>
              </a:lnSpc>
            </a:pPr>
            <a:r>
              <a:rPr b="0" lang="en-AU" sz="4800" spc="-1" strike="noStrike">
                <a:latin typeface="Arial"/>
              </a:rPr>
              <a:t>Please leave </a:t>
            </a:r>
            <a:br/>
            <a:r>
              <a:rPr b="0" lang="en-AU" sz="4800" spc="-1" strike="noStrike">
                <a:latin typeface="Arial"/>
              </a:rPr>
              <a:t>your details</a:t>
            </a:r>
            <a:br/>
            <a:r>
              <a:rPr b="0" lang="en-AU" sz="4800" spc="-1" strike="noStrike">
                <a:latin typeface="Arial"/>
              </a:rPr>
              <a:t>(or send us an email).</a:t>
            </a:r>
            <a:endParaRPr b="0" lang="en-AU" sz="4800" spc="-1" strike="noStrike">
              <a:latin typeface="Arial"/>
            </a:endParaRPr>
          </a:p>
        </p:txBody>
      </p:sp>
    </p:spTree>
  </p:cSld>
  <p:timing>
    <p:tnLst>
      <p:par>
        <p:cTn id="107" dur="indefinite" restart="never" nodeType="tmRoot">
          <p:childTnLst>
            <p:seq>
              <p:cTn id="108" nodeType="mainSeq"/>
              <p:prevCondLst>
                <p:cond delay="0" evt="onPrev">
                  <p:tgtEl>
                    <p:sldTgt/>
                  </p:tgtEl>
                </p:cond>
              </p:prevCondLst>
              <p:nextCondLst>
                <p:cond delay="0"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9" name="CustomShape 1"/>
          <p:cNvSpPr/>
          <p:nvPr/>
        </p:nvSpPr>
        <p:spPr>
          <a:xfrm>
            <a:off x="504000" y="907560"/>
            <a:ext cx="9071280" cy="65556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Isn't this gambling?</a:t>
            </a:r>
            <a:endParaRPr b="0" lang="en-AU" sz="3600" spc="-1" strike="noStrike">
              <a:latin typeface="Arial"/>
            </a:endParaRPr>
          </a:p>
        </p:txBody>
      </p:sp>
      <p:sp>
        <p:nvSpPr>
          <p:cNvPr id="1320" name="CustomShape 2"/>
          <p:cNvSpPr/>
          <p:nvPr/>
        </p:nvSpPr>
        <p:spPr>
          <a:xfrm>
            <a:off x="504000" y="1769040"/>
            <a:ext cx="9071280" cy="5046480"/>
          </a:xfrm>
          <a:prstGeom prst="rect">
            <a:avLst/>
          </a:prstGeom>
          <a:noFill/>
          <a:ln>
            <a:noFill/>
          </a:ln>
        </p:spPr>
        <p:style>
          <a:lnRef idx="0"/>
          <a:fillRef idx="0"/>
          <a:effectRef idx="0"/>
          <a:fontRef idx="minor"/>
        </p:style>
        <p:txBody>
          <a:bodyPr lIns="0" rIns="0" tIns="0" bIns="0">
            <a:normAutofit/>
          </a:bodyPr>
          <a:p>
            <a:pPr marL="432000" indent="-323640">
              <a:lnSpc>
                <a:spcPct val="100000"/>
              </a:lnSpc>
              <a:spcAft>
                <a:spcPts val="1417"/>
              </a:spcAft>
              <a:buClr>
                <a:srgbClr val="000000"/>
              </a:buClr>
              <a:buSzPct val="45000"/>
              <a:buFont typeface="Wingdings" charset="2"/>
              <a:buChar char=""/>
            </a:pPr>
            <a:r>
              <a:rPr b="0" lang="en-AU" sz="3200" spc="-1" strike="noStrike">
                <a:latin typeface="Arial"/>
              </a:rPr>
              <a:t>Some people think that </a:t>
            </a:r>
            <a:br/>
            <a:r>
              <a:rPr b="0" lang="en-AU" sz="3200" spc="-1" strike="noStrike">
                <a:latin typeface="Arial"/>
              </a:rPr>
              <a:t>share trading is just gambling?</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Without a proper </a:t>
            </a:r>
            <a:r>
              <a:rPr b="1" i="1" lang="en-AU" sz="3200" spc="-1" strike="noStrike">
                <a:latin typeface="Arial"/>
              </a:rPr>
              <a:t>trading plan</a:t>
            </a:r>
            <a:r>
              <a:rPr b="0" lang="en-AU" sz="3200" spc="-1" strike="noStrike">
                <a:latin typeface="Arial"/>
              </a:rPr>
              <a:t> and </a:t>
            </a:r>
            <a:br/>
            <a:r>
              <a:rPr b="1" i="1" lang="en-AU" sz="3200" spc="-1" strike="noStrike">
                <a:latin typeface="Arial"/>
              </a:rPr>
              <a:t>trading strategy</a:t>
            </a:r>
            <a:r>
              <a:rPr b="0" lang="en-AU" sz="3200" spc="-1" strike="noStrike">
                <a:latin typeface="Arial"/>
              </a:rPr>
              <a:t> then maybe it is.</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Sensible risk and money management </a:t>
            </a:r>
            <a:br/>
            <a:r>
              <a:rPr b="0" lang="en-AU" sz="3200" spc="-1" strike="noStrike">
                <a:latin typeface="Arial"/>
              </a:rPr>
              <a:t>make a very big difference.</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But if you have a proper, proven and tested plan, </a:t>
            </a:r>
            <a:br/>
            <a:r>
              <a:rPr b="0" lang="en-AU" sz="3200" spc="-1" strike="noStrike">
                <a:latin typeface="Arial"/>
              </a:rPr>
              <a:t>then it is actually </a:t>
            </a:r>
            <a:r>
              <a:rPr b="1" i="1" lang="en-AU" sz="3200" spc="-1" strike="noStrike">
                <a:latin typeface="Arial"/>
              </a:rPr>
              <a:t>calculated risk taking</a:t>
            </a:r>
            <a:r>
              <a:rPr b="0" lang="en-AU" sz="3200" spc="-1" strike="noStrike">
                <a:latin typeface="Arial"/>
              </a:rPr>
              <a:t>.</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Compare with other professions:</a:t>
            </a:r>
            <a:endParaRPr b="0" lang="en-AU" sz="3200" spc="-1" strike="noStrike">
              <a:latin typeface="Arial"/>
            </a:endParaRPr>
          </a:p>
          <a:p>
            <a:pPr lvl="1" marL="864000" indent="-287640">
              <a:lnSpc>
                <a:spcPct val="100000"/>
              </a:lnSpc>
              <a:spcAft>
                <a:spcPts val="1134"/>
              </a:spcAft>
              <a:buClr>
                <a:srgbClr val="000000"/>
              </a:buClr>
              <a:buSzPct val="75000"/>
              <a:buFont typeface="Symbol"/>
              <a:buChar char=""/>
            </a:pPr>
            <a:r>
              <a:rPr b="0" lang="en-AU" sz="2800" spc="-1" strike="noStrike">
                <a:latin typeface="Arial"/>
              </a:rPr>
              <a:t>farming, retail business, catering,</a:t>
            </a:r>
            <a:endParaRPr b="0" lang="en-AU" sz="2800" spc="-1" strike="noStrike">
              <a:latin typeface="Arial"/>
            </a:endParaRPr>
          </a:p>
          <a:p>
            <a:pPr lvl="1" marL="864000" indent="-287640">
              <a:lnSpc>
                <a:spcPct val="100000"/>
              </a:lnSpc>
              <a:spcAft>
                <a:spcPts val="1134"/>
              </a:spcAft>
              <a:buClr>
                <a:srgbClr val="000000"/>
              </a:buClr>
              <a:buSzPct val="75000"/>
              <a:buFont typeface="Symbol"/>
              <a:buChar char=""/>
            </a:pPr>
            <a:r>
              <a:rPr b="0" lang="en-AU" sz="2800" spc="-1" strike="noStrike">
                <a:latin typeface="Arial"/>
              </a:rPr>
              <a:t>tourist trade, tradesman, handy man, etc.</a:t>
            </a:r>
            <a:endParaRPr b="0" lang="en-AU" sz="2800" spc="-1" strike="noStrike">
              <a:latin typeface="Arial"/>
            </a:endParaRPr>
          </a:p>
        </p:txBody>
      </p:sp>
    </p:spTree>
  </p:cSld>
  <p:timing>
    <p:tnLst>
      <p:par>
        <p:cTn id="109" dur="indefinite" restart="never" nodeType="tmRoot">
          <p:childTnLst>
            <p:seq>
              <p:cTn id="110" nodeType="mainSeq"/>
              <p:prevCondLst>
                <p:cond delay="0" evt="onPrev">
                  <p:tgtEl>
                    <p:sldTgt/>
                  </p:tgtEl>
                </p:cond>
              </p:prevCondLst>
              <p:nextCondLst>
                <p:cond delay="0" evt="onNext">
                  <p:tgtEl>
                    <p:sldTgt/>
                  </p:tgtEl>
                </p:cond>
              </p:nextCondLst>
            </p:seq>
          </p:childTnLst>
        </p:cTn>
      </p:par>
    </p:tnLst>
  </p:timing>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1" name="CustomShape 1"/>
          <p:cNvSpPr/>
          <p:nvPr/>
        </p:nvSpPr>
        <p:spPr>
          <a:xfrm>
            <a:off x="504000" y="907560"/>
            <a:ext cx="9071280" cy="65556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Trading — Final Tips</a:t>
            </a:r>
            <a:endParaRPr b="0" lang="en-AU" sz="3600" spc="-1" strike="noStrike">
              <a:latin typeface="Arial"/>
            </a:endParaRPr>
          </a:p>
        </p:txBody>
      </p:sp>
      <p:sp>
        <p:nvSpPr>
          <p:cNvPr id="1322" name="CustomShape 2"/>
          <p:cNvSpPr/>
          <p:nvPr/>
        </p:nvSpPr>
        <p:spPr>
          <a:xfrm>
            <a:off x="504000" y="1553040"/>
            <a:ext cx="9071280" cy="5361840"/>
          </a:xfrm>
          <a:prstGeom prst="rect">
            <a:avLst/>
          </a:prstGeom>
          <a:solidFill>
            <a:srgbClr val="ffffff"/>
          </a:solidFill>
          <a:ln>
            <a:noFill/>
          </a:ln>
        </p:spPr>
        <p:style>
          <a:lnRef idx="0"/>
          <a:fillRef idx="0"/>
          <a:effectRef idx="0"/>
          <a:fontRef idx="minor"/>
        </p:style>
        <p:txBody>
          <a:bodyPr lIns="0" rIns="0" tIns="0" bIns="0"/>
          <a:p>
            <a:r>
              <a:rPr b="0" lang="en-AU" sz="3200" spc="-1" strike="noStrike">
                <a:latin typeface="Arial"/>
              </a:rPr>
              <a:t>Watch out for:</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Use a stop loss!</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Low liquidity</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Watch diligently </a:t>
            </a:r>
            <a:br/>
            <a:r>
              <a:rPr b="0" lang="en-AU" sz="3200" spc="-1" strike="noStrike">
                <a:latin typeface="Arial"/>
              </a:rPr>
              <a:t>(don't take your eyes off the ball)</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Retracements</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Sucker rallies</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Profit takers</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The 3-period pause in a rally</a:t>
            </a:r>
            <a:endParaRPr b="0" lang="en-AU" sz="3200" spc="-1" strike="noStrike">
              <a:latin typeface="Arial"/>
            </a:endParaRPr>
          </a:p>
        </p:txBody>
      </p:sp>
      <p:sp>
        <p:nvSpPr>
          <p:cNvPr id="1323" name="CustomShape 3"/>
          <p:cNvSpPr/>
          <p:nvPr/>
        </p:nvSpPr>
        <p:spPr>
          <a:xfrm rot="20603400">
            <a:off x="6786000" y="1965600"/>
            <a:ext cx="2370240" cy="726480"/>
          </a:xfrm>
          <a:prstGeom prst="rect">
            <a:avLst/>
          </a:prstGeom>
          <a:solidFill>
            <a:srgbClr val="ffff00"/>
          </a:solidFill>
          <a:ln w="72000">
            <a:solidFill>
              <a:srgbClr val="008000"/>
            </a:solidFill>
            <a:bevel/>
          </a:ln>
        </p:spPr>
        <p:style>
          <a:lnRef idx="0"/>
          <a:fillRef idx="0"/>
          <a:effectRef idx="0"/>
          <a:fontRef idx="minor"/>
        </p:style>
        <p:txBody>
          <a:bodyPr lIns="126000" rIns="126000" tIns="81000" bIns="81000" anchor="ctr" anchorCtr="1"/>
          <a:p>
            <a:pPr algn="ctr">
              <a:lnSpc>
                <a:spcPct val="100000"/>
              </a:lnSpc>
            </a:pPr>
            <a:r>
              <a:rPr b="0" lang="en-AU" sz="3600" spc="-1" strike="noStrike">
                <a:latin typeface="Arial"/>
              </a:rPr>
              <a:t>Tips!</a:t>
            </a:r>
            <a:endParaRPr b="0" lang="en-AU" sz="3600" spc="-1" strike="noStrike">
              <a:latin typeface="Arial"/>
            </a:endParaRPr>
          </a:p>
        </p:txBody>
      </p:sp>
      <p:sp>
        <p:nvSpPr>
          <p:cNvPr id="1324" name="CustomShape 4"/>
          <p:cNvSpPr/>
          <p:nvPr/>
        </p:nvSpPr>
        <p:spPr>
          <a:xfrm>
            <a:off x="9012240" y="7086600"/>
            <a:ext cx="927720" cy="346320"/>
          </a:xfrm>
          <a:prstGeom prst="rect">
            <a:avLst/>
          </a:prstGeom>
          <a:noFill/>
          <a:ln>
            <a:noFill/>
          </a:ln>
        </p:spPr>
        <p:style>
          <a:lnRef idx="0"/>
          <a:fillRef idx="0"/>
          <a:effectRef idx="0"/>
          <a:fontRef idx="minor"/>
        </p:style>
        <p:txBody>
          <a:bodyPr lIns="90000" rIns="90000" tIns="45000" bIns="45000" anchor="ctr" anchorCtr="1"/>
          <a:p>
            <a:pPr algn="ctr">
              <a:lnSpc>
                <a:spcPct val="100000"/>
              </a:lnSpc>
            </a:pPr>
            <a:r>
              <a:rPr b="0" lang="en-AU" sz="1800" spc="-1" strike="noStrike">
                <a:solidFill>
                  <a:srgbClr val="ff3333"/>
                </a:solidFill>
                <a:latin typeface="Arial"/>
              </a:rPr>
              <a:t>X</a:t>
            </a:r>
            <a:endParaRPr b="0" lang="en-AU" sz="1800" spc="-1" strike="noStrike">
              <a:latin typeface="Arial"/>
            </a:endParaRPr>
          </a:p>
        </p:txBody>
      </p:sp>
    </p:spTree>
  </p:cSld>
  <p:timing>
    <p:tnLst>
      <p:par>
        <p:cTn id="111" dur="indefinite" restart="never" nodeType="tmRoot">
          <p:childTnLst>
            <p:seq>
              <p:cTn id="112" nodeType="mainSeq"/>
              <p:prevCondLst>
                <p:cond delay="0" evt="onPrev">
                  <p:tgtEl>
                    <p:sldTgt/>
                  </p:tgtEl>
                </p:cond>
              </p:prevCondLst>
              <p:nextCondLst>
                <p:cond delay="0" evt="onNext">
                  <p:tgtEl>
                    <p:sldTgt/>
                  </p:tgtEl>
                </p:cond>
              </p:nextCondLst>
            </p:seq>
          </p:childTnLst>
        </p:cTn>
      </p:par>
    </p:tnLst>
  </p:timing>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5" name="CustomShape 1"/>
          <p:cNvSpPr/>
          <p:nvPr/>
        </p:nvSpPr>
        <p:spPr>
          <a:xfrm>
            <a:off x="540000" y="900000"/>
            <a:ext cx="9035280" cy="663480"/>
          </a:xfrm>
          <a:prstGeom prst="rect">
            <a:avLst/>
          </a:prstGeom>
          <a:noFill/>
          <a:ln>
            <a:noFill/>
          </a:ln>
        </p:spPr>
        <p:style>
          <a:lnRef idx="0"/>
          <a:fillRef idx="0"/>
          <a:effectRef idx="0"/>
          <a:fontRef idx="minor"/>
        </p:style>
        <p:txBody>
          <a:bodyPr lIns="0" rIns="0" tIns="0" bIns="0" anchor="ctr"/>
          <a:p>
            <a:pPr algn="ctr">
              <a:lnSpc>
                <a:spcPct val="100000"/>
              </a:lnSpc>
            </a:pPr>
            <a:r>
              <a:rPr b="0" lang="en-AU" sz="3600" spc="-1" strike="noStrike">
                <a:latin typeface="Arial"/>
              </a:rPr>
              <a:t>Fibonacci Retracement</a:t>
            </a:r>
            <a:endParaRPr b="0" lang="en-AU" sz="3600" spc="-1" strike="noStrike">
              <a:latin typeface="Arial"/>
            </a:endParaRPr>
          </a:p>
        </p:txBody>
      </p:sp>
      <p:pic>
        <p:nvPicPr>
          <p:cNvPr id="1326" name="" descr=""/>
          <p:cNvPicPr/>
          <p:nvPr/>
        </p:nvPicPr>
        <p:blipFill>
          <a:blip r:embed="rId1"/>
          <a:stretch/>
        </p:blipFill>
        <p:spPr>
          <a:xfrm>
            <a:off x="925560" y="1515960"/>
            <a:ext cx="8384400" cy="5910840"/>
          </a:xfrm>
          <a:prstGeom prst="rect">
            <a:avLst/>
          </a:prstGeom>
          <a:ln>
            <a:noFill/>
          </a:ln>
        </p:spPr>
      </p:pic>
      <p:sp>
        <p:nvSpPr>
          <p:cNvPr id="1327" name="CustomShape 2"/>
          <p:cNvSpPr/>
          <p:nvPr/>
        </p:nvSpPr>
        <p:spPr>
          <a:xfrm>
            <a:off x="9012240" y="7086600"/>
            <a:ext cx="927720" cy="346320"/>
          </a:xfrm>
          <a:prstGeom prst="rect">
            <a:avLst/>
          </a:prstGeom>
          <a:noFill/>
          <a:ln>
            <a:noFill/>
          </a:ln>
        </p:spPr>
        <p:style>
          <a:lnRef idx="0"/>
          <a:fillRef idx="0"/>
          <a:effectRef idx="0"/>
          <a:fontRef idx="minor"/>
        </p:style>
        <p:txBody>
          <a:bodyPr lIns="90000" rIns="90000" tIns="45000" bIns="45000" anchor="ctr" anchorCtr="1"/>
          <a:p>
            <a:pPr algn="ctr">
              <a:lnSpc>
                <a:spcPct val="100000"/>
              </a:lnSpc>
            </a:pPr>
            <a:r>
              <a:rPr b="0" lang="en-AU" sz="1800" spc="-1" strike="noStrike">
                <a:solidFill>
                  <a:srgbClr val="ff3333"/>
                </a:solidFill>
                <a:latin typeface="Arial"/>
              </a:rPr>
              <a:t>X</a:t>
            </a:r>
            <a:endParaRPr b="0" lang="en-AU" sz="1800" spc="-1" strike="noStrike">
              <a:latin typeface="Arial"/>
            </a:endParaRPr>
          </a:p>
        </p:txBody>
      </p:sp>
    </p:spTree>
  </p:cSld>
  <p:timing>
    <p:tnLst>
      <p:par>
        <p:cTn id="113" dur="indefinite" restart="never" nodeType="tmRoot">
          <p:childTnLst>
            <p:seq>
              <p:cTn id="114" nodeType="mainSeq"/>
              <p:prevCondLst>
                <p:cond delay="0" evt="onPrev">
                  <p:tgtEl>
                    <p:sldTgt/>
                  </p:tgtEl>
                </p:cond>
              </p:prevCondLst>
              <p:nextCondLst>
                <p:cond delay="0" evt="onNext">
                  <p:tgtEl>
                    <p:sldTgt/>
                  </p:tgtEl>
                </p:cond>
              </p:nextCondLst>
            </p:seq>
          </p:childTnLst>
        </p:cTn>
      </p:par>
    </p:tnLst>
  </p:timing>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8" name="CustomShape 1"/>
          <p:cNvSpPr/>
          <p:nvPr/>
        </p:nvSpPr>
        <p:spPr>
          <a:xfrm>
            <a:off x="504000" y="939240"/>
            <a:ext cx="9071280" cy="624960"/>
          </a:xfrm>
          <a:prstGeom prst="rect">
            <a:avLst/>
          </a:prstGeom>
          <a:noFill/>
          <a:ln>
            <a:noFill/>
          </a:ln>
        </p:spPr>
        <p:style>
          <a:lnRef idx="0"/>
          <a:fillRef idx="0"/>
          <a:effectRef idx="0"/>
          <a:fontRef idx="minor"/>
        </p:style>
        <p:txBody>
          <a:bodyPr lIns="0" rIns="0" tIns="0" bIns="0" anchor="ctr"/>
          <a:p>
            <a:pPr algn="ctr">
              <a:lnSpc>
                <a:spcPct val="100000"/>
              </a:lnSpc>
            </a:pPr>
            <a:r>
              <a:rPr b="0" lang="en-AU" sz="4400" spc="-1" strike="noStrike">
                <a:latin typeface="Arial"/>
              </a:rPr>
              <a:t>Use good charting software</a:t>
            </a:r>
            <a:endParaRPr b="0" lang="en-AU" sz="4400" spc="-1" strike="noStrike">
              <a:latin typeface="Arial"/>
            </a:endParaRPr>
          </a:p>
        </p:txBody>
      </p:sp>
      <p:sp>
        <p:nvSpPr>
          <p:cNvPr id="1329" name="CustomShape 2"/>
          <p:cNvSpPr/>
          <p:nvPr/>
        </p:nvSpPr>
        <p:spPr>
          <a:xfrm>
            <a:off x="504000" y="1769040"/>
            <a:ext cx="9071280" cy="4989240"/>
          </a:xfrm>
          <a:prstGeom prst="rect">
            <a:avLst/>
          </a:prstGeom>
          <a:noFill/>
          <a:ln>
            <a:noFill/>
          </a:ln>
        </p:spPr>
        <p:style>
          <a:lnRef idx="0"/>
          <a:fillRef idx="0"/>
          <a:effectRef idx="0"/>
          <a:fontRef idx="minor"/>
        </p:style>
        <p:txBody>
          <a:bodyPr lIns="0" rIns="0" tIns="0" bIns="0"/>
          <a:p>
            <a:pPr marL="432000" indent="-323640">
              <a:lnSpc>
                <a:spcPct val="100000"/>
              </a:lnSpc>
              <a:spcAft>
                <a:spcPts val="1417"/>
              </a:spcAft>
              <a:buClr>
                <a:srgbClr val="000000"/>
              </a:buClr>
              <a:buSzPct val="45000"/>
              <a:buFont typeface="Wingdings" charset="2"/>
              <a:buChar char=""/>
            </a:pPr>
            <a:r>
              <a:rPr b="0" lang="en-AU" sz="3200" spc="-1" strike="noStrike">
                <a:latin typeface="Arial"/>
              </a:rPr>
              <a:t>If you use a basic charting tool, then the information might be limited to the basics</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Use a better tool for greater flexibility and more informative results.</a:t>
            </a:r>
            <a:endParaRPr b="0" lang="en-AU" sz="3200" spc="-1" strike="noStrike">
              <a:latin typeface="Arial"/>
            </a:endParaRPr>
          </a:p>
          <a:p>
            <a:pPr>
              <a:lnSpc>
                <a:spcPct val="100000"/>
              </a:lnSpc>
            </a:pPr>
            <a:endParaRPr b="0" lang="en-AU" sz="3200" spc="-1" strike="noStrike">
              <a:latin typeface="Arial"/>
            </a:endParaRPr>
          </a:p>
        </p:txBody>
      </p:sp>
    </p:spTree>
  </p:cSld>
  <p:timing>
    <p:tnLst>
      <p:par>
        <p:cTn id="115" dur="indefinite" restart="never" nodeType="tmRoot">
          <p:childTnLst>
            <p:seq>
              <p:cTn id="116" nodeType="mainSeq"/>
              <p:prevCondLst>
                <p:cond delay="0" evt="onPrev">
                  <p:tgtEl>
                    <p:sldTgt/>
                  </p:tgtEl>
                </p:cond>
              </p:prevCondLst>
              <p:nextCondLst>
                <p:cond delay="0" evt="onNext">
                  <p:tgtEl>
                    <p:sldTgt/>
                  </p:tgtEl>
                </p:cond>
              </p:nextCondLst>
            </p:seq>
          </p:childTnLst>
        </p:cTn>
      </p:par>
    </p:tnLst>
  </p:timing>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0" name="CustomShape 1"/>
          <p:cNvSpPr/>
          <p:nvPr/>
        </p:nvSpPr>
        <p:spPr>
          <a:xfrm>
            <a:off x="504000" y="939240"/>
            <a:ext cx="9071280" cy="624960"/>
          </a:xfrm>
          <a:prstGeom prst="rect">
            <a:avLst/>
          </a:prstGeom>
          <a:noFill/>
          <a:ln>
            <a:noFill/>
          </a:ln>
        </p:spPr>
        <p:style>
          <a:lnRef idx="0"/>
          <a:fillRef idx="0"/>
          <a:effectRef idx="0"/>
          <a:fontRef idx="minor"/>
        </p:style>
        <p:txBody>
          <a:bodyPr lIns="0" rIns="0" tIns="0" bIns="0" anchor="ctr"/>
          <a:p>
            <a:pPr algn="ctr">
              <a:lnSpc>
                <a:spcPct val="100000"/>
              </a:lnSpc>
            </a:pPr>
            <a:r>
              <a:rPr b="0" lang="en-AU" sz="4400" spc="-1" strike="noStrike">
                <a:latin typeface="Arial"/>
              </a:rPr>
              <a:t>Charting software – key features </a:t>
            </a:r>
            <a:endParaRPr b="0" lang="en-AU" sz="4400" spc="-1" strike="noStrike">
              <a:latin typeface="Arial"/>
            </a:endParaRPr>
          </a:p>
        </p:txBody>
      </p:sp>
      <p:sp>
        <p:nvSpPr>
          <p:cNvPr id="1331" name="CustomShape 2"/>
          <p:cNvSpPr/>
          <p:nvPr/>
        </p:nvSpPr>
        <p:spPr>
          <a:xfrm>
            <a:off x="504000" y="1769040"/>
            <a:ext cx="9071280" cy="5646960"/>
          </a:xfrm>
          <a:prstGeom prst="rect">
            <a:avLst/>
          </a:prstGeom>
          <a:solidFill>
            <a:srgbClr val="ffffff"/>
          </a:solidFill>
          <a:ln>
            <a:noFill/>
          </a:ln>
        </p:spPr>
        <p:style>
          <a:lnRef idx="0"/>
          <a:fillRef idx="0"/>
          <a:effectRef idx="0"/>
          <a:fontRef idx="minor"/>
        </p:style>
        <p:txBody>
          <a:bodyPr lIns="0" rIns="0" tIns="0" bIns="0"/>
          <a:p>
            <a:pPr marL="432000" indent="-323640">
              <a:lnSpc>
                <a:spcPct val="100000"/>
              </a:lnSpc>
              <a:spcAft>
                <a:spcPts val="1417"/>
              </a:spcAft>
              <a:buClr>
                <a:srgbClr val="000000"/>
              </a:buClr>
              <a:buSzPct val="45000"/>
              <a:buFont typeface="Wingdings" charset="2"/>
              <a:buChar char=""/>
            </a:pPr>
            <a:r>
              <a:rPr b="1" i="1" lang="en-AU" sz="3200" spc="-1" strike="noStrike">
                <a:latin typeface="Arial"/>
              </a:rPr>
              <a:t>Data </a:t>
            </a:r>
            <a:r>
              <a:rPr b="0" lang="en-AU" sz="3200" spc="-1" strike="noStrike">
                <a:latin typeface="Arial"/>
              </a:rPr>
              <a:t>— Easy access to download data</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0" lang="en-AU" sz="3200" spc="-1" strike="noStrike">
                <a:latin typeface="Arial"/>
              </a:rPr>
              <a:t>Price charts in various </a:t>
            </a:r>
            <a:r>
              <a:rPr b="1" i="1" lang="en-AU" sz="3200" spc="-1" strike="noStrike">
                <a:latin typeface="Arial"/>
              </a:rPr>
              <a:t>time frames</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1" i="1" lang="en-AU" sz="3200" spc="-1" strike="noStrike">
                <a:latin typeface="Arial"/>
              </a:rPr>
              <a:t>Intraday </a:t>
            </a:r>
            <a:r>
              <a:rPr b="0" lang="en-AU" sz="3200" spc="-1" strike="noStrike">
                <a:latin typeface="Arial"/>
              </a:rPr>
              <a:t>data (optional)</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1" i="1" lang="en-AU" sz="3200" spc="-1" strike="noStrike">
                <a:latin typeface="Arial"/>
              </a:rPr>
              <a:t>Indicators</a:t>
            </a:r>
            <a:r>
              <a:rPr b="0" lang="en-AU" sz="3200" spc="-1" strike="noStrike">
                <a:latin typeface="Arial"/>
              </a:rPr>
              <a:t> – draw them on the chart</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1" i="1" lang="en-AU" sz="3200" spc="-1" strike="noStrike">
                <a:latin typeface="Arial"/>
              </a:rPr>
              <a:t>Watchlists</a:t>
            </a:r>
            <a:r>
              <a:rPr b="0" lang="en-AU" sz="3200" spc="-1" strike="noStrike">
                <a:latin typeface="Arial"/>
              </a:rPr>
              <a:t> – several lists of stocks to </a:t>
            </a:r>
            <a:br/>
            <a:r>
              <a:rPr b="0" lang="en-AU" sz="3200" spc="-1" strike="noStrike">
                <a:latin typeface="Arial"/>
              </a:rPr>
              <a:t>easily keep an eye on them</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1" i="1" lang="en-AU" sz="3200" spc="-1" strike="noStrike">
                <a:latin typeface="Arial"/>
              </a:rPr>
              <a:t>Scans</a:t>
            </a:r>
            <a:r>
              <a:rPr b="0" lang="en-AU" sz="3200" spc="-1" strike="noStrike">
                <a:latin typeface="Arial"/>
              </a:rPr>
              <a:t> – Specify selection criteria, and </a:t>
            </a:r>
            <a:br/>
            <a:r>
              <a:rPr b="0" lang="en-AU" sz="3200" spc="-1" strike="noStrike">
                <a:latin typeface="Arial"/>
              </a:rPr>
              <a:t>scan the data for stocks that match the criteria</a:t>
            </a:r>
            <a:endParaRPr b="0" lang="en-AU" sz="3200" spc="-1" strike="noStrike">
              <a:latin typeface="Arial"/>
            </a:endParaRPr>
          </a:p>
          <a:p>
            <a:pPr marL="432000" indent="-323640">
              <a:lnSpc>
                <a:spcPct val="100000"/>
              </a:lnSpc>
              <a:spcAft>
                <a:spcPts val="1417"/>
              </a:spcAft>
              <a:buClr>
                <a:srgbClr val="000000"/>
              </a:buClr>
              <a:buSzPct val="45000"/>
              <a:buFont typeface="Wingdings" charset="2"/>
              <a:buChar char=""/>
            </a:pPr>
            <a:r>
              <a:rPr b="1" i="1" lang="en-AU" sz="3200" spc="-1" strike="noStrike">
                <a:latin typeface="Arial"/>
              </a:rPr>
              <a:t>Line studies</a:t>
            </a:r>
            <a:r>
              <a:rPr b="0" lang="en-AU" sz="3200" spc="-1" strike="noStrike">
                <a:latin typeface="Arial"/>
              </a:rPr>
              <a:t> and </a:t>
            </a:r>
            <a:r>
              <a:rPr b="1" i="1" lang="en-AU" sz="3200" spc="-1" strike="noStrike">
                <a:latin typeface="Arial"/>
              </a:rPr>
              <a:t>annotations</a:t>
            </a:r>
            <a:r>
              <a:rPr b="0" lang="en-AU" sz="3200" spc="-1" strike="noStrike">
                <a:latin typeface="Arial"/>
              </a:rPr>
              <a:t> on the chart</a:t>
            </a:r>
            <a:endParaRPr b="0" lang="en-AU" sz="3200" spc="-1" strike="noStrike">
              <a:latin typeface="Arial"/>
            </a:endParaRPr>
          </a:p>
        </p:txBody>
      </p:sp>
    </p:spTree>
  </p:cSld>
  <p:timing>
    <p:tnLst>
      <p:par>
        <p:cTn id="117" dur="indefinite" restart="never" nodeType="tmRoot">
          <p:childTnLst>
            <p:seq>
              <p:cTn id="118"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54" name="" descr=""/>
          <p:cNvPicPr/>
          <p:nvPr/>
        </p:nvPicPr>
        <p:blipFill>
          <a:blip r:embed="rId1"/>
          <a:stretch/>
        </p:blipFill>
        <p:spPr>
          <a:xfrm>
            <a:off x="233280" y="1627200"/>
            <a:ext cx="8918640" cy="5868000"/>
          </a:xfrm>
          <a:prstGeom prst="rect">
            <a:avLst/>
          </a:prstGeom>
          <a:ln>
            <a:noFill/>
          </a:ln>
        </p:spPr>
      </p:pic>
      <p:sp>
        <p:nvSpPr>
          <p:cNvPr id="1055" name="CustomShape 1"/>
          <p:cNvSpPr/>
          <p:nvPr/>
        </p:nvSpPr>
        <p:spPr>
          <a:xfrm>
            <a:off x="540000" y="900000"/>
            <a:ext cx="9035280" cy="663480"/>
          </a:xfrm>
          <a:prstGeom prst="rect">
            <a:avLst/>
          </a:prstGeom>
          <a:noFill/>
          <a:ln>
            <a:noFill/>
          </a:ln>
        </p:spPr>
        <p:style>
          <a:lnRef idx="0"/>
          <a:fillRef idx="0"/>
          <a:effectRef idx="0"/>
          <a:fontRef idx="minor"/>
        </p:style>
        <p:txBody>
          <a:bodyPr lIns="0" rIns="0" tIns="0" bIns="0" anchor="ctr"/>
          <a:p>
            <a:pPr algn="ctr">
              <a:lnSpc>
                <a:spcPct val="100000"/>
              </a:lnSpc>
            </a:pPr>
            <a:r>
              <a:rPr b="0" lang="en-AU" sz="4400" spc="-1" strike="noStrike">
                <a:latin typeface="Arial"/>
              </a:rPr>
              <a:t>T.A. — One accepted definition</a:t>
            </a:r>
            <a:endParaRPr b="0" lang="en-AU" sz="4400" spc="-1" strike="noStrike">
              <a:latin typeface="Arial"/>
            </a:endParaRPr>
          </a:p>
        </p:txBody>
      </p:sp>
      <p:sp>
        <p:nvSpPr>
          <p:cNvPr id="1056" name="CustomShape 2"/>
          <p:cNvSpPr/>
          <p:nvPr/>
        </p:nvSpPr>
        <p:spPr>
          <a:xfrm>
            <a:off x="3972960" y="1564920"/>
            <a:ext cx="4550400" cy="1652400"/>
          </a:xfrm>
          <a:prstGeom prst="rect">
            <a:avLst/>
          </a:prstGeom>
          <a:solidFill>
            <a:srgbClr val="ffff00"/>
          </a:solidFill>
          <a:ln>
            <a:solidFill>
              <a:srgbClr val="000000"/>
            </a:solidFill>
          </a:ln>
        </p:spPr>
        <p:style>
          <a:lnRef idx="0"/>
          <a:fillRef idx="0"/>
          <a:effectRef idx="0"/>
          <a:fontRef idx="minor"/>
        </p:style>
        <p:txBody>
          <a:bodyPr lIns="90000" rIns="90000" tIns="45000" bIns="45000" anchor="ctr" anchorCtr="1"/>
          <a:p>
            <a:pPr algn="ctr">
              <a:lnSpc>
                <a:spcPct val="100000"/>
              </a:lnSpc>
            </a:pPr>
            <a:r>
              <a:rPr b="0" lang="en-AU" sz="2200" spc="-1" strike="noStrike">
                <a:latin typeface="Arial"/>
              </a:rPr>
              <a:t>The use of market data </a:t>
            </a:r>
            <a:br/>
            <a:r>
              <a:rPr b="0" lang="en-AU" sz="2200" spc="-1" strike="noStrike">
                <a:latin typeface="Arial"/>
              </a:rPr>
              <a:t>(and charting skills)</a:t>
            </a:r>
            <a:br/>
            <a:r>
              <a:rPr b="0" lang="en-AU" sz="2200" spc="-1" strike="noStrike">
                <a:latin typeface="Arial"/>
              </a:rPr>
              <a:t>to anticipate market direction </a:t>
            </a:r>
            <a:br/>
            <a:r>
              <a:rPr b="0" lang="en-AU" sz="2200" spc="-1" strike="noStrike">
                <a:latin typeface="Arial"/>
              </a:rPr>
              <a:t>and timing </a:t>
            </a:r>
            <a:br/>
            <a:r>
              <a:rPr b="0" lang="en-AU" sz="2200" spc="-1" strike="noStrike">
                <a:latin typeface="Arial"/>
              </a:rPr>
              <a:t>to make consistent profits.</a:t>
            </a:r>
            <a:endParaRPr b="0" lang="en-AU" sz="2200" spc="-1" strike="noStrike">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2" name="CustomShape 1"/>
          <p:cNvSpPr/>
          <p:nvPr/>
        </p:nvSpPr>
        <p:spPr>
          <a:xfrm>
            <a:off x="540000" y="900000"/>
            <a:ext cx="9035280" cy="663120"/>
          </a:xfrm>
          <a:prstGeom prst="rect">
            <a:avLst/>
          </a:prstGeom>
          <a:noFill/>
          <a:ln>
            <a:noFill/>
          </a:ln>
        </p:spPr>
        <p:style>
          <a:lnRef idx="0"/>
          <a:fillRef idx="0"/>
          <a:effectRef idx="0"/>
          <a:fontRef idx="minor"/>
        </p:style>
        <p:txBody>
          <a:bodyPr lIns="0" rIns="0" tIns="0" bIns="0" anchor="ctr"/>
          <a:p>
            <a:pPr algn="ctr">
              <a:lnSpc>
                <a:spcPct val="100000"/>
              </a:lnSpc>
            </a:pPr>
            <a:r>
              <a:rPr b="0" lang="en-AU" sz="4400" spc="-1" strike="noStrike">
                <a:latin typeface="Arial"/>
              </a:rPr>
              <a:t>Technical Analysis is: . . .</a:t>
            </a:r>
            <a:endParaRPr b="0" lang="en-AU" sz="4400" spc="-1" strike="noStrike">
              <a:latin typeface="Arial"/>
            </a:endParaRPr>
          </a:p>
        </p:txBody>
      </p:sp>
      <p:sp>
        <p:nvSpPr>
          <p:cNvPr id="1333" name="CustomShape 2"/>
          <p:cNvSpPr/>
          <p:nvPr/>
        </p:nvSpPr>
        <p:spPr>
          <a:xfrm>
            <a:off x="504000" y="1769040"/>
            <a:ext cx="9071280" cy="4989240"/>
          </a:xfrm>
          <a:prstGeom prst="rect">
            <a:avLst/>
          </a:prstGeom>
          <a:solidFill>
            <a:srgbClr val="e6e6e6"/>
          </a:solidFill>
          <a:ln>
            <a:noFill/>
          </a:ln>
        </p:spPr>
        <p:style>
          <a:lnRef idx="0"/>
          <a:fillRef idx="0"/>
          <a:effectRef idx="0"/>
          <a:fontRef idx="minor"/>
        </p:style>
        <p:txBody>
          <a:bodyPr lIns="0" rIns="0" tIns="0" bIns="0"/>
          <a:p>
            <a:pPr marL="648000" indent="-503640">
              <a:lnSpc>
                <a:spcPct val="100000"/>
              </a:lnSpc>
              <a:spcAft>
                <a:spcPts val="1414"/>
              </a:spcAft>
              <a:buClr>
                <a:srgbClr val="000000"/>
              </a:buClr>
              <a:buFont typeface="StarSymbol"/>
              <a:buAutoNum type="arabicPeriod"/>
            </a:pPr>
            <a:r>
              <a:rPr b="0" lang="en-AU" sz="3200" spc="-1" strike="noStrike">
                <a:latin typeface="Arial"/>
              </a:rPr>
              <a:t>Price charts and chart patterns</a:t>
            </a:r>
            <a:endParaRPr b="0" lang="en-AU" sz="3200" spc="-1" strike="noStrike">
              <a:latin typeface="Arial"/>
            </a:endParaRPr>
          </a:p>
          <a:p>
            <a:pPr marL="648000" indent="-503640">
              <a:lnSpc>
                <a:spcPct val="100000"/>
              </a:lnSpc>
              <a:spcAft>
                <a:spcPts val="1414"/>
              </a:spcAft>
              <a:buClr>
                <a:srgbClr val="000000"/>
              </a:buClr>
              <a:buFont typeface="StarSymbol"/>
              <a:buAutoNum type="arabicPeriod"/>
            </a:pPr>
            <a:r>
              <a:rPr b="0" lang="en-AU" sz="3200" spc="-1" strike="noStrike">
                <a:latin typeface="Arial"/>
              </a:rPr>
              <a:t>Candlestick (or bar) charts and patterns</a:t>
            </a:r>
            <a:endParaRPr b="0" lang="en-AU" sz="3200" spc="-1" strike="noStrike">
              <a:latin typeface="Arial"/>
            </a:endParaRPr>
          </a:p>
          <a:p>
            <a:pPr marL="648000" indent="-503640">
              <a:lnSpc>
                <a:spcPct val="100000"/>
              </a:lnSpc>
              <a:spcAft>
                <a:spcPts val="1414"/>
              </a:spcAft>
              <a:buClr>
                <a:srgbClr val="000000"/>
              </a:buClr>
              <a:buFont typeface="StarSymbol"/>
              <a:buAutoNum type="arabicPeriod"/>
            </a:pPr>
            <a:r>
              <a:rPr b="0" lang="en-AU" sz="3200" spc="-1" strike="noStrike">
                <a:latin typeface="Arial"/>
              </a:rPr>
              <a:t>Chart Indicators</a:t>
            </a:r>
            <a:endParaRPr b="0" lang="en-AU" sz="3200" spc="-1" strike="noStrike">
              <a:latin typeface="Arial"/>
            </a:endParaRPr>
          </a:p>
          <a:p>
            <a:pPr lvl="1" marL="1008000" indent="-216000">
              <a:lnSpc>
                <a:spcPct val="100000"/>
              </a:lnSpc>
              <a:spcAft>
                <a:spcPts val="1134"/>
              </a:spcAft>
              <a:buClr>
                <a:srgbClr val="000000"/>
              </a:buClr>
              <a:buSzPct val="45000"/>
              <a:buFont typeface="Wingdings" charset="2"/>
              <a:buChar char=""/>
            </a:pPr>
            <a:r>
              <a:rPr b="0" lang="en-AU" sz="2800" spc="-1" strike="noStrike">
                <a:latin typeface="Arial"/>
              </a:rPr>
              <a:t>Moving Average, MACD, RSI, P-SAR, etc.</a:t>
            </a:r>
            <a:endParaRPr b="0" lang="en-AU" sz="2800" spc="-1" strike="noStrike">
              <a:latin typeface="Arial"/>
            </a:endParaRPr>
          </a:p>
          <a:p>
            <a:pPr marL="648000" indent="-503640">
              <a:lnSpc>
                <a:spcPct val="100000"/>
              </a:lnSpc>
              <a:spcAft>
                <a:spcPts val="1414"/>
              </a:spcAft>
              <a:buClr>
                <a:srgbClr val="000000"/>
              </a:buClr>
              <a:buFont typeface="StarSymbol"/>
              <a:buAutoNum type="arabicPeriod"/>
            </a:pPr>
            <a:r>
              <a:rPr b="0" lang="en-AU" sz="3200" spc="-1" strike="noStrike">
                <a:latin typeface="Arial"/>
              </a:rPr>
              <a:t>Numeric (computational) analysis</a:t>
            </a:r>
            <a:endParaRPr b="0" lang="en-AU" sz="3200" spc="-1" strike="noStrike">
              <a:latin typeface="Arial"/>
            </a:endParaRPr>
          </a:p>
          <a:p>
            <a:pPr marL="648000" indent="-503640">
              <a:lnSpc>
                <a:spcPct val="100000"/>
              </a:lnSpc>
              <a:spcAft>
                <a:spcPts val="1414"/>
              </a:spcAft>
              <a:buClr>
                <a:srgbClr val="000000"/>
              </a:buClr>
              <a:buFont typeface="StarSymbol"/>
              <a:buAutoNum type="arabicPeriod"/>
            </a:pPr>
            <a:r>
              <a:rPr b="0" lang="en-AU" sz="3200" spc="-1" strike="noStrike">
                <a:latin typeface="Arial"/>
              </a:rPr>
              <a:t>Specialist topics:</a:t>
            </a:r>
            <a:endParaRPr b="0" lang="en-AU" sz="3200" spc="-1" strike="noStrike">
              <a:latin typeface="Arial"/>
            </a:endParaRPr>
          </a:p>
          <a:p>
            <a:pPr lvl="1" marL="1008000" indent="-216000">
              <a:lnSpc>
                <a:spcPct val="100000"/>
              </a:lnSpc>
              <a:spcAft>
                <a:spcPts val="1134"/>
              </a:spcAft>
              <a:buClr>
                <a:srgbClr val="000000"/>
              </a:buClr>
              <a:buSzPct val="45000"/>
              <a:buFont typeface="Wingdings" charset="2"/>
              <a:buChar char=""/>
            </a:pPr>
            <a:r>
              <a:rPr b="0" lang="en-AU" sz="2800" spc="-1" strike="noStrike">
                <a:latin typeface="Arial"/>
              </a:rPr>
              <a:t>Fibonacci, Elliott Wave, W.D.Gann</a:t>
            </a:r>
            <a:endParaRPr b="0" lang="en-AU" sz="2800" spc="-1" strike="noStrike">
              <a:latin typeface="Arial"/>
            </a:endParaRPr>
          </a:p>
          <a:p>
            <a:pPr marL="648000" indent="-503640">
              <a:lnSpc>
                <a:spcPct val="100000"/>
              </a:lnSpc>
              <a:spcAft>
                <a:spcPts val="1414"/>
              </a:spcAft>
              <a:buClr>
                <a:srgbClr val="000000"/>
              </a:buClr>
              <a:buFont typeface="StarSymbol"/>
              <a:buAutoNum type="arabicPeriod"/>
            </a:pPr>
            <a:r>
              <a:rPr b="0" lang="en-AU" sz="3200" spc="-1" strike="noStrike">
                <a:latin typeface="Arial"/>
              </a:rPr>
              <a:t>Using charting software </a:t>
            </a:r>
            <a:endParaRPr b="0" lang="en-AU" sz="3200" spc="-1" strike="noStrike">
              <a:latin typeface="Arial"/>
            </a:endParaRPr>
          </a:p>
        </p:txBody>
      </p:sp>
    </p:spTree>
  </p:cSld>
  <p:timing>
    <p:tnLst>
      <p:par>
        <p:cTn id="119" dur="indefinite" restart="never" nodeType="tmRoot">
          <p:childTnLst>
            <p:seq>
              <p:cTn id="120" nodeType="mainSeq"/>
              <p:prevCondLst>
                <p:cond delay="0" evt="onPrev">
                  <p:tgtEl>
                    <p:sldTgt/>
                  </p:tgtEl>
                </p:cond>
              </p:prevCondLst>
              <p:nextCondLst>
                <p:cond delay="0" evt="onNext">
                  <p:tgtEl>
                    <p:sldTgt/>
                  </p:tgtEl>
                </p:cond>
              </p:nextCondLst>
            </p:seq>
          </p:childTnLst>
        </p:cTn>
      </p:par>
    </p:tnLst>
  </p:timing>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4" name="CustomShape 1"/>
          <p:cNvSpPr/>
          <p:nvPr/>
        </p:nvSpPr>
        <p:spPr>
          <a:xfrm>
            <a:off x="504000" y="994680"/>
            <a:ext cx="9071280" cy="624960"/>
          </a:xfrm>
          <a:prstGeom prst="rect">
            <a:avLst/>
          </a:prstGeom>
          <a:noFill/>
          <a:ln>
            <a:noFill/>
          </a:ln>
        </p:spPr>
        <p:style>
          <a:lnRef idx="0"/>
          <a:fillRef idx="0"/>
          <a:effectRef idx="0"/>
          <a:fontRef idx="minor"/>
        </p:style>
        <p:txBody>
          <a:bodyPr lIns="0" rIns="0" tIns="0" bIns="0" anchor="ctr"/>
          <a:p>
            <a:pPr algn="ctr">
              <a:lnSpc>
                <a:spcPct val="100000"/>
              </a:lnSpc>
            </a:pPr>
            <a:r>
              <a:rPr b="0" lang="en-AU" sz="4400" spc="-1" strike="noStrike">
                <a:latin typeface="Arial"/>
              </a:rPr>
              <a:t>Technical Analysis is very useful!</a:t>
            </a:r>
            <a:endParaRPr b="0" lang="en-AU" sz="4400" spc="-1" strike="noStrike">
              <a:latin typeface="Arial"/>
            </a:endParaRPr>
          </a:p>
        </p:txBody>
      </p:sp>
      <p:sp>
        <p:nvSpPr>
          <p:cNvPr id="1335" name="CustomShape 2"/>
          <p:cNvSpPr/>
          <p:nvPr/>
        </p:nvSpPr>
        <p:spPr>
          <a:xfrm>
            <a:off x="504000" y="1688760"/>
            <a:ext cx="9071280" cy="4545000"/>
          </a:xfrm>
          <a:prstGeom prst="rect">
            <a:avLst/>
          </a:prstGeom>
          <a:noFill/>
          <a:ln>
            <a:noFill/>
          </a:ln>
        </p:spPr>
        <p:style>
          <a:lnRef idx="0"/>
          <a:fillRef idx="0"/>
          <a:effectRef idx="0"/>
          <a:fontRef idx="minor"/>
        </p:style>
        <p:txBody>
          <a:bodyPr lIns="0" rIns="0" tIns="0" bIns="0" anchor="ctr"/>
          <a:p>
            <a:pPr algn="ctr">
              <a:lnSpc>
                <a:spcPct val="100000"/>
              </a:lnSpc>
              <a:spcAft>
                <a:spcPts val="2268"/>
              </a:spcAft>
            </a:pPr>
            <a:r>
              <a:rPr b="0" lang="en-AU" sz="4000" spc="-1" strike="noStrike">
                <a:latin typeface="Arial"/>
              </a:rPr>
              <a:t>Financial market price charts</a:t>
            </a:r>
            <a:br/>
            <a:r>
              <a:rPr b="0" lang="en-AU" sz="4000" spc="-1" strike="noStrike">
                <a:latin typeface="Arial"/>
              </a:rPr>
              <a:t>summarise the underlying</a:t>
            </a:r>
            <a:br/>
            <a:r>
              <a:rPr b="0" lang="en-AU" sz="4000" spc="-1" strike="noStrike">
                <a:latin typeface="Arial"/>
              </a:rPr>
              <a:t>opinions and emotions</a:t>
            </a:r>
            <a:br/>
            <a:r>
              <a:rPr b="0" lang="en-AU" sz="4000" spc="-1" strike="noStrike">
                <a:latin typeface="Arial"/>
              </a:rPr>
              <a:t>of market participants.</a:t>
            </a:r>
            <a:endParaRPr b="0" lang="en-AU" sz="4000" spc="-1" strike="noStrike">
              <a:latin typeface="Arial"/>
            </a:endParaRPr>
          </a:p>
          <a:p>
            <a:pPr algn="ctr">
              <a:lnSpc>
                <a:spcPct val="100000"/>
              </a:lnSpc>
              <a:spcAft>
                <a:spcPts val="2268"/>
              </a:spcAft>
            </a:pPr>
            <a:r>
              <a:rPr b="0" lang="en-AU" sz="4000" spc="-1" strike="noStrike">
                <a:latin typeface="Arial"/>
              </a:rPr>
              <a:t>Every chart tells a story.</a:t>
            </a:r>
            <a:endParaRPr b="0" lang="en-AU" sz="4000" spc="-1" strike="noStrike">
              <a:latin typeface="Arial"/>
            </a:endParaRPr>
          </a:p>
          <a:p>
            <a:pPr algn="ctr">
              <a:lnSpc>
                <a:spcPct val="100000"/>
              </a:lnSpc>
              <a:spcAft>
                <a:spcPts val="2268"/>
              </a:spcAft>
            </a:pPr>
            <a:r>
              <a:rPr b="0" lang="en-AU" sz="4000" spc="-1" strike="noStrike">
                <a:latin typeface="Arial"/>
              </a:rPr>
              <a:t>It pays to understand the </a:t>
            </a:r>
            <a:br/>
            <a:r>
              <a:rPr b="0" lang="en-AU" sz="4000" spc="-1" strike="noStrike">
                <a:latin typeface="Arial"/>
              </a:rPr>
              <a:t>stories in the price charts.</a:t>
            </a:r>
            <a:endParaRPr b="0" lang="en-AU" sz="4000" spc="-1" strike="noStrike">
              <a:latin typeface="Arial"/>
            </a:endParaRPr>
          </a:p>
        </p:txBody>
      </p:sp>
      <p:sp>
        <p:nvSpPr>
          <p:cNvPr id="1336" name="CustomShape 3"/>
          <p:cNvSpPr/>
          <p:nvPr/>
        </p:nvSpPr>
        <p:spPr>
          <a:xfrm>
            <a:off x="3603240" y="6863760"/>
            <a:ext cx="2883960" cy="456120"/>
          </a:xfrm>
          <a:prstGeom prst="rect">
            <a:avLst/>
          </a:prstGeom>
          <a:noFill/>
          <a:ln>
            <a:noFill/>
          </a:ln>
        </p:spPr>
        <p:style>
          <a:lnRef idx="0"/>
          <a:fillRef idx="0"/>
          <a:effectRef idx="0"/>
          <a:fontRef idx="minor"/>
        </p:style>
        <p:txBody>
          <a:bodyPr lIns="0" rIns="0" tIns="0" bIns="0" anchor="ctr"/>
          <a:p>
            <a:pPr algn="ctr">
              <a:lnSpc>
                <a:spcPct val="100000"/>
              </a:lnSpc>
            </a:pPr>
            <a:r>
              <a:rPr b="0" lang="en-AU" sz="3200" spc="-1" strike="noStrike">
                <a:latin typeface="Arial"/>
              </a:rPr>
              <a:t>*** The End ***</a:t>
            </a:r>
            <a:endParaRPr b="0" lang="en-AU" sz="3200" spc="-1" strike="noStrike">
              <a:latin typeface="Arial"/>
            </a:endParaRPr>
          </a:p>
        </p:txBody>
      </p:sp>
    </p:spTree>
  </p:cSld>
  <p:timing>
    <p:tnLst>
      <p:par>
        <p:cTn id="121" dur="indefinite" restart="never" nodeType="tmRoot">
          <p:childTnLst>
            <p:seq>
              <p:cTn id="122" nodeType="mainSeq"/>
              <p:prevCondLst>
                <p:cond delay="0" evt="onPrev">
                  <p:tgtEl>
                    <p:sldTgt/>
                  </p:tgtEl>
                </p:cond>
              </p:prevCondLst>
              <p:nextCondLst>
                <p:cond delay="0" evt="onNext">
                  <p:tgtEl>
                    <p:sldTgt/>
                  </p:tgtEl>
                </p:cond>
              </p:nextCondLst>
            </p:seq>
          </p:childTnLst>
        </p:cTn>
      </p:par>
    </p:tnLst>
  </p:timing>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7" name="CustomShape 1"/>
          <p:cNvSpPr/>
          <p:nvPr/>
        </p:nvSpPr>
        <p:spPr>
          <a:xfrm>
            <a:off x="504000" y="972000"/>
            <a:ext cx="9071280" cy="663120"/>
          </a:xfrm>
          <a:prstGeom prst="rect">
            <a:avLst/>
          </a:prstGeom>
          <a:noFill/>
          <a:ln>
            <a:noFill/>
          </a:ln>
        </p:spPr>
        <p:style>
          <a:lnRef idx="0"/>
          <a:fillRef idx="0"/>
          <a:effectRef idx="0"/>
          <a:fontRef idx="minor"/>
        </p:style>
      </p:sp>
      <p:sp>
        <p:nvSpPr>
          <p:cNvPr id="1338" name="CustomShape 2"/>
          <p:cNvSpPr/>
          <p:nvPr/>
        </p:nvSpPr>
        <p:spPr>
          <a:xfrm>
            <a:off x="504000" y="1769040"/>
            <a:ext cx="9071280" cy="4384080"/>
          </a:xfrm>
          <a:prstGeom prst="rect">
            <a:avLst/>
          </a:prstGeom>
          <a:noFill/>
          <a:ln>
            <a:noFill/>
          </a:ln>
        </p:spPr>
        <p:style>
          <a:lnRef idx="0"/>
          <a:fillRef idx="0"/>
          <a:effectRef idx="0"/>
          <a:fontRef idx="minor"/>
        </p:style>
        <p:txBody>
          <a:bodyPr lIns="0" rIns="0" tIns="0" bIns="0" anchor="ctr"/>
          <a:p>
            <a:pPr algn="ctr">
              <a:lnSpc>
                <a:spcPct val="100000"/>
              </a:lnSpc>
            </a:pPr>
            <a:r>
              <a:rPr b="0" lang="en-AU" sz="5400" spc="-1" strike="noStrike">
                <a:latin typeface="Arial"/>
              </a:rPr>
              <a:t>These slides can be </a:t>
            </a:r>
            <a:br/>
            <a:r>
              <a:rPr b="0" lang="en-AU" sz="5400" spc="-1" strike="noStrike">
                <a:latin typeface="Arial"/>
              </a:rPr>
              <a:t>emailed to you.</a:t>
            </a:r>
            <a:endParaRPr b="0" lang="en-AU" sz="5400" spc="-1" strike="noStrike">
              <a:latin typeface="Arial"/>
            </a:endParaRPr>
          </a:p>
          <a:p>
            <a:pPr algn="ctr">
              <a:lnSpc>
                <a:spcPct val="100000"/>
              </a:lnSpc>
            </a:pPr>
            <a:endParaRPr b="0" lang="en-AU" sz="5400" spc="-1" strike="noStrike">
              <a:latin typeface="Arial"/>
            </a:endParaRPr>
          </a:p>
          <a:p>
            <a:pPr algn="ctr">
              <a:lnSpc>
                <a:spcPct val="100000"/>
              </a:lnSpc>
            </a:pPr>
            <a:r>
              <a:rPr b="0" lang="en-AU" sz="4800" spc="-1" strike="noStrike">
                <a:latin typeface="Arial"/>
              </a:rPr>
              <a:t>Please leave </a:t>
            </a:r>
            <a:br/>
            <a:r>
              <a:rPr b="0" lang="en-AU" sz="4800" spc="-1" strike="noStrike">
                <a:latin typeface="Arial"/>
              </a:rPr>
              <a:t>your details</a:t>
            </a:r>
            <a:br/>
            <a:r>
              <a:rPr b="0" lang="en-AU" sz="4800" spc="-1" strike="noStrike">
                <a:latin typeface="Arial"/>
              </a:rPr>
              <a:t>(or send us an email).</a:t>
            </a:r>
            <a:endParaRPr b="0" lang="en-AU" sz="4800" spc="-1" strike="noStrike">
              <a:latin typeface="Arial"/>
            </a:endParaRPr>
          </a:p>
        </p:txBody>
      </p:sp>
    </p:spTree>
  </p:cSld>
  <p:timing>
    <p:tnLst>
      <p:par>
        <p:cTn id="123" dur="indefinite" restart="never" nodeType="tmRoot">
          <p:childTnLst>
            <p:seq>
              <p:cTn id="124" nodeType="mainSeq"/>
              <p:prevCondLst>
                <p:cond delay="0" evt="onPrev">
                  <p:tgtEl>
                    <p:sldTgt/>
                  </p:tgtEl>
                </p:cond>
              </p:prevCondLst>
              <p:nextCondLst>
                <p:cond delay="0" evt="onNext">
                  <p:tgtEl>
                    <p:sldTgt/>
                  </p:tgtEl>
                </p:cond>
              </p:nextCondLst>
            </p:seq>
          </p:childTnLst>
        </p:cTn>
      </p:par>
    </p:tnLst>
  </p:timing>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9" name="CustomShape 1"/>
          <p:cNvSpPr/>
          <p:nvPr/>
        </p:nvSpPr>
        <p:spPr>
          <a:xfrm>
            <a:off x="504000" y="925200"/>
            <a:ext cx="9071280" cy="638280"/>
          </a:xfrm>
          <a:prstGeom prst="rect">
            <a:avLst/>
          </a:prstGeom>
          <a:noFill/>
          <a:ln w="36000">
            <a:noFill/>
          </a:ln>
        </p:spPr>
        <p:style>
          <a:lnRef idx="0"/>
          <a:fillRef idx="0"/>
          <a:effectRef idx="0"/>
          <a:fontRef idx="minor"/>
        </p:style>
        <p:txBody>
          <a:bodyPr lIns="0" rIns="0" tIns="0" bIns="0" anchor="ctr"/>
          <a:p>
            <a:pPr algn="ctr">
              <a:lnSpc>
                <a:spcPct val="100000"/>
              </a:lnSpc>
            </a:pPr>
            <a:r>
              <a:rPr b="0" lang="en-AU" sz="3990" spc="-1" strike="noStrike">
                <a:latin typeface="Arial"/>
              </a:rPr>
              <a:t>THE END</a:t>
            </a:r>
            <a:endParaRPr b="0" lang="en-AU" sz="3990" spc="-1" strike="noStrike">
              <a:latin typeface="Arial"/>
            </a:endParaRPr>
          </a:p>
        </p:txBody>
      </p:sp>
      <p:sp>
        <p:nvSpPr>
          <p:cNvPr id="1340" name="CustomShape 2"/>
          <p:cNvSpPr/>
          <p:nvPr/>
        </p:nvSpPr>
        <p:spPr>
          <a:xfrm>
            <a:off x="504000" y="1769040"/>
            <a:ext cx="9071280" cy="4989240"/>
          </a:xfrm>
          <a:prstGeom prst="rect">
            <a:avLst/>
          </a:prstGeom>
          <a:noFill/>
          <a:ln>
            <a:noFill/>
          </a:ln>
        </p:spPr>
        <p:style>
          <a:lnRef idx="0"/>
          <a:fillRef idx="0"/>
          <a:effectRef idx="0"/>
          <a:fontRef idx="minor"/>
        </p:style>
        <p:txBody>
          <a:bodyPr lIns="0" rIns="0" tIns="0" bIns="0" anchor="ctr"/>
          <a:p>
            <a:pPr marL="432000" indent="-323640" algn="ctr">
              <a:lnSpc>
                <a:spcPct val="100000"/>
              </a:lnSpc>
            </a:pPr>
            <a:r>
              <a:rPr b="0" lang="en-AU" sz="4800" spc="-1" strike="noStrike">
                <a:latin typeface="Arial"/>
              </a:rPr>
              <a:t>Thank you</a:t>
            </a:r>
            <a:endParaRPr b="0" lang="en-AU" sz="4800" spc="-1" strike="noStrike">
              <a:latin typeface="Arial"/>
            </a:endParaRPr>
          </a:p>
          <a:p>
            <a:pPr marL="432000" indent="-323640" algn="ctr">
              <a:lnSpc>
                <a:spcPct val="100000"/>
              </a:lnSpc>
            </a:pPr>
            <a:endParaRPr b="0" lang="en-AU" sz="4800" spc="-1" strike="noStrike">
              <a:latin typeface="Arial"/>
            </a:endParaRPr>
          </a:p>
          <a:p>
            <a:pPr marL="432000" indent="-323640" algn="ctr">
              <a:lnSpc>
                <a:spcPct val="100000"/>
              </a:lnSpc>
            </a:pPr>
            <a:endParaRPr b="0" lang="en-AU" sz="4800" spc="-1" strike="noStrike">
              <a:latin typeface="Arial"/>
            </a:endParaRPr>
          </a:p>
          <a:p>
            <a:pPr marL="432000" indent="-323640" algn="ctr">
              <a:lnSpc>
                <a:spcPct val="100000"/>
              </a:lnSpc>
            </a:pPr>
            <a:r>
              <a:rPr b="0" lang="en-AU" sz="3200" spc="-1" strike="noStrike">
                <a:latin typeface="Arial"/>
              </a:rPr>
              <a:t>See free stuff here:</a:t>
            </a:r>
            <a:br/>
            <a:r>
              <a:rPr b="0" lang="en-AU" sz="3200" spc="-1" strike="noStrike" u="sng">
                <a:solidFill>
                  <a:srgbClr val="0000ff"/>
                </a:solidFill>
                <a:uFillTx/>
                <a:latin typeface="Arial"/>
                <a:hlinkClick r:id="rId1"/>
              </a:rPr>
              <a:t>www.robertbrain.com/free</a:t>
            </a:r>
            <a:r>
              <a:rPr b="0" lang="en-AU" sz="3200" spc="-1" strike="noStrike">
                <a:solidFill>
                  <a:srgbClr val="0000ff"/>
                </a:solidFill>
                <a:latin typeface="Arial"/>
              </a:rPr>
              <a:t> </a:t>
            </a:r>
            <a:endParaRPr b="0" lang="en-AU" sz="3200" spc="-1" strike="noStrike">
              <a:latin typeface="Arial"/>
            </a:endParaRPr>
          </a:p>
          <a:p>
            <a:pPr marL="432000" indent="-323640" algn="ctr">
              <a:lnSpc>
                <a:spcPct val="100000"/>
              </a:lnSpc>
            </a:pPr>
            <a:br/>
            <a:r>
              <a:rPr b="0" lang="en-AU" sz="3200" spc="-1" strike="noStrike" u="sng">
                <a:solidFill>
                  <a:srgbClr val="0000ff"/>
                </a:solidFill>
                <a:uFillTx/>
                <a:latin typeface="Arial"/>
                <a:hlinkClick r:id="rId2"/>
              </a:rPr>
              <a:t>www.robertbrain.com</a:t>
            </a:r>
            <a:endParaRPr b="0" lang="en-AU" sz="3200" spc="-1" strike="noStrike">
              <a:latin typeface="Arial"/>
            </a:endParaRPr>
          </a:p>
          <a:p>
            <a:pPr marL="432000" indent="-323640" algn="ctr">
              <a:lnSpc>
                <a:spcPct val="100000"/>
              </a:lnSpc>
            </a:pPr>
            <a:br/>
            <a:r>
              <a:rPr b="0" lang="en-AU" sz="2800" spc="-1" strike="noStrike">
                <a:solidFill>
                  <a:srgbClr val="0000ff"/>
                </a:solidFill>
                <a:latin typeface="Arial"/>
              </a:rPr>
              <a:t>or phone: 0438 355 910</a:t>
            </a:r>
            <a:endParaRPr b="0" lang="en-AU" sz="2800" spc="-1" strike="noStrike">
              <a:latin typeface="Arial"/>
            </a:endParaRPr>
          </a:p>
        </p:txBody>
      </p:sp>
    </p:spTree>
  </p:cSld>
  <p:timing>
    <p:tnLst>
      <p:par>
        <p:cTn id="125" dur="indefinite" restart="never" nodeType="tmRoot">
          <p:childTnLst>
            <p:seq>
              <p:cTn id="126"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7" name="CustomShape 1"/>
          <p:cNvSpPr/>
          <p:nvPr/>
        </p:nvSpPr>
        <p:spPr>
          <a:xfrm>
            <a:off x="540000" y="900000"/>
            <a:ext cx="9035280" cy="663120"/>
          </a:xfrm>
          <a:prstGeom prst="rect">
            <a:avLst/>
          </a:prstGeom>
          <a:noFill/>
          <a:ln>
            <a:noFill/>
          </a:ln>
        </p:spPr>
        <p:style>
          <a:lnRef idx="0"/>
          <a:fillRef idx="0"/>
          <a:effectRef idx="0"/>
          <a:fontRef idx="minor"/>
        </p:style>
        <p:txBody>
          <a:bodyPr lIns="0" rIns="0" tIns="0" bIns="0" anchor="ctr"/>
          <a:p>
            <a:pPr algn="ctr">
              <a:lnSpc>
                <a:spcPct val="100000"/>
              </a:lnSpc>
            </a:pPr>
            <a:r>
              <a:rPr b="0" lang="en-AU" sz="4400" spc="-1" strike="noStrike">
                <a:latin typeface="Arial"/>
              </a:rPr>
              <a:t>T.A. is a very broad field</a:t>
            </a:r>
            <a:endParaRPr b="0" lang="en-AU" sz="4400" spc="-1" strike="noStrike">
              <a:latin typeface="Arial"/>
            </a:endParaRPr>
          </a:p>
        </p:txBody>
      </p:sp>
      <p:sp>
        <p:nvSpPr>
          <p:cNvPr id="1058" name="CustomShape 2"/>
          <p:cNvSpPr/>
          <p:nvPr/>
        </p:nvSpPr>
        <p:spPr>
          <a:xfrm>
            <a:off x="504000" y="1769040"/>
            <a:ext cx="9071280" cy="4989240"/>
          </a:xfrm>
          <a:prstGeom prst="rect">
            <a:avLst/>
          </a:prstGeom>
          <a:solidFill>
            <a:srgbClr val="e6e6e6"/>
          </a:solidFill>
          <a:ln>
            <a:noFill/>
          </a:ln>
        </p:spPr>
        <p:style>
          <a:lnRef idx="0"/>
          <a:fillRef idx="0"/>
          <a:effectRef idx="0"/>
          <a:fontRef idx="minor"/>
        </p:style>
        <p:txBody>
          <a:bodyPr lIns="0" rIns="0" tIns="0" bIns="0"/>
          <a:p>
            <a:pPr marL="648000" indent="-503640">
              <a:lnSpc>
                <a:spcPct val="100000"/>
              </a:lnSpc>
              <a:spcAft>
                <a:spcPts val="1414"/>
              </a:spcAft>
              <a:buClr>
                <a:srgbClr val="000000"/>
              </a:buClr>
              <a:buFont typeface="StarSymbol"/>
              <a:buAutoNum type="arabicPeriod"/>
            </a:pPr>
            <a:r>
              <a:rPr b="0" lang="en-AU" sz="3200" spc="-1" strike="noStrike">
                <a:latin typeface="Arial"/>
              </a:rPr>
              <a:t>Price charts and chart patterns</a:t>
            </a:r>
            <a:endParaRPr b="0" lang="en-AU" sz="3200" spc="-1" strike="noStrike">
              <a:latin typeface="Arial"/>
            </a:endParaRPr>
          </a:p>
          <a:p>
            <a:pPr marL="648000" indent="-503640">
              <a:lnSpc>
                <a:spcPct val="100000"/>
              </a:lnSpc>
              <a:spcAft>
                <a:spcPts val="1414"/>
              </a:spcAft>
              <a:buClr>
                <a:srgbClr val="000000"/>
              </a:buClr>
              <a:buFont typeface="StarSymbol"/>
              <a:buAutoNum type="arabicPeriod"/>
            </a:pPr>
            <a:r>
              <a:rPr b="0" lang="en-AU" sz="3200" spc="-1" strike="noStrike">
                <a:latin typeface="Arial"/>
              </a:rPr>
              <a:t>Candlestick (or bar) charts and patterns</a:t>
            </a:r>
            <a:endParaRPr b="0" lang="en-AU" sz="3200" spc="-1" strike="noStrike">
              <a:latin typeface="Arial"/>
            </a:endParaRPr>
          </a:p>
          <a:p>
            <a:pPr marL="648000" indent="-503640">
              <a:lnSpc>
                <a:spcPct val="100000"/>
              </a:lnSpc>
              <a:spcAft>
                <a:spcPts val="1414"/>
              </a:spcAft>
              <a:buClr>
                <a:srgbClr val="000000"/>
              </a:buClr>
              <a:buFont typeface="StarSymbol"/>
              <a:buAutoNum type="arabicPeriod"/>
            </a:pPr>
            <a:r>
              <a:rPr b="0" lang="en-AU" sz="3200" spc="-1" strike="noStrike">
                <a:latin typeface="Arial"/>
              </a:rPr>
              <a:t>Chart Indicators</a:t>
            </a:r>
            <a:endParaRPr b="0" lang="en-AU" sz="3200" spc="-1" strike="noStrike">
              <a:latin typeface="Arial"/>
            </a:endParaRPr>
          </a:p>
          <a:p>
            <a:pPr lvl="1" marL="1008000" indent="-216000">
              <a:lnSpc>
                <a:spcPct val="100000"/>
              </a:lnSpc>
              <a:spcAft>
                <a:spcPts val="1134"/>
              </a:spcAft>
              <a:buClr>
                <a:srgbClr val="000000"/>
              </a:buClr>
              <a:buSzPct val="45000"/>
              <a:buFont typeface="Wingdings" charset="2"/>
              <a:buChar char=""/>
            </a:pPr>
            <a:r>
              <a:rPr b="0" lang="en-AU" sz="2800" spc="-1" strike="noStrike">
                <a:latin typeface="Arial"/>
              </a:rPr>
              <a:t>Moving Average, MACD, RSI, P-SAR, etc.</a:t>
            </a:r>
            <a:endParaRPr b="0" lang="en-AU" sz="2800" spc="-1" strike="noStrike">
              <a:latin typeface="Arial"/>
            </a:endParaRPr>
          </a:p>
          <a:p>
            <a:pPr marL="648000" indent="-503640">
              <a:lnSpc>
                <a:spcPct val="100000"/>
              </a:lnSpc>
              <a:spcAft>
                <a:spcPts val="1414"/>
              </a:spcAft>
              <a:buClr>
                <a:srgbClr val="000000"/>
              </a:buClr>
              <a:buFont typeface="StarSymbol"/>
              <a:buAutoNum type="arabicPeriod"/>
            </a:pPr>
            <a:r>
              <a:rPr b="0" lang="en-AU" sz="3200" spc="-1" strike="noStrike">
                <a:latin typeface="Arial"/>
              </a:rPr>
              <a:t>Numeric (computational) analysis</a:t>
            </a:r>
            <a:endParaRPr b="0" lang="en-AU" sz="3200" spc="-1" strike="noStrike">
              <a:latin typeface="Arial"/>
            </a:endParaRPr>
          </a:p>
          <a:p>
            <a:pPr marL="648000" indent="-503640">
              <a:lnSpc>
                <a:spcPct val="100000"/>
              </a:lnSpc>
              <a:spcAft>
                <a:spcPts val="1414"/>
              </a:spcAft>
              <a:buClr>
                <a:srgbClr val="000000"/>
              </a:buClr>
              <a:buFont typeface="StarSymbol"/>
              <a:buAutoNum type="arabicPeriod"/>
            </a:pPr>
            <a:r>
              <a:rPr b="0" lang="en-AU" sz="3200" spc="-1" strike="noStrike">
                <a:latin typeface="Arial"/>
              </a:rPr>
              <a:t>Specialist topics:</a:t>
            </a:r>
            <a:endParaRPr b="0" lang="en-AU" sz="3200" spc="-1" strike="noStrike">
              <a:latin typeface="Arial"/>
            </a:endParaRPr>
          </a:p>
          <a:p>
            <a:pPr lvl="1" marL="1008000" indent="-216000">
              <a:lnSpc>
                <a:spcPct val="100000"/>
              </a:lnSpc>
              <a:spcAft>
                <a:spcPts val="1134"/>
              </a:spcAft>
              <a:buClr>
                <a:srgbClr val="000000"/>
              </a:buClr>
              <a:buSzPct val="45000"/>
              <a:buFont typeface="Wingdings" charset="2"/>
              <a:buChar char=""/>
            </a:pPr>
            <a:r>
              <a:rPr b="0" lang="en-AU" sz="2800" spc="-1" strike="noStrike">
                <a:latin typeface="Arial"/>
              </a:rPr>
              <a:t>Fibonacci, Elliott Wave, W.D.Gann</a:t>
            </a:r>
            <a:endParaRPr b="0" lang="en-AU" sz="2800" spc="-1" strike="noStrike">
              <a:latin typeface="Arial"/>
            </a:endParaRPr>
          </a:p>
          <a:p>
            <a:pPr marL="648000" indent="-503640">
              <a:lnSpc>
                <a:spcPct val="100000"/>
              </a:lnSpc>
              <a:spcAft>
                <a:spcPts val="1414"/>
              </a:spcAft>
              <a:buClr>
                <a:srgbClr val="000000"/>
              </a:buClr>
              <a:buFont typeface="StarSymbol"/>
              <a:buAutoNum type="arabicPeriod"/>
            </a:pPr>
            <a:r>
              <a:rPr b="0" lang="en-AU" sz="3200" spc="-1" strike="noStrike">
                <a:latin typeface="Arial"/>
              </a:rPr>
              <a:t>Using charting software </a:t>
            </a:r>
            <a:endParaRPr b="0" lang="en-AU" sz="3200" spc="-1" strike="noStrike">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9" name="CustomShape 1"/>
          <p:cNvSpPr/>
          <p:nvPr/>
        </p:nvSpPr>
        <p:spPr>
          <a:xfrm>
            <a:off x="540000" y="900000"/>
            <a:ext cx="9035280" cy="663120"/>
          </a:xfrm>
          <a:prstGeom prst="rect">
            <a:avLst/>
          </a:prstGeom>
          <a:noFill/>
          <a:ln>
            <a:noFill/>
          </a:ln>
        </p:spPr>
        <p:style>
          <a:lnRef idx="0"/>
          <a:fillRef idx="0"/>
          <a:effectRef idx="0"/>
          <a:fontRef idx="minor"/>
        </p:style>
        <p:txBody>
          <a:bodyPr lIns="0" rIns="0" tIns="0" bIns="0" anchor="ctr"/>
          <a:p>
            <a:pPr algn="ctr">
              <a:lnSpc>
                <a:spcPct val="100000"/>
              </a:lnSpc>
            </a:pPr>
            <a:r>
              <a:rPr b="0" lang="en-AU" sz="4400" spc="-1" strike="noStrike">
                <a:latin typeface="Arial"/>
              </a:rPr>
              <a:t>Introductory comment</a:t>
            </a:r>
            <a:endParaRPr b="0" lang="en-AU" sz="4400" spc="-1" strike="noStrike">
              <a:latin typeface="Arial"/>
            </a:endParaRPr>
          </a:p>
        </p:txBody>
      </p:sp>
      <p:sp>
        <p:nvSpPr>
          <p:cNvPr id="1060" name="CustomShape 2"/>
          <p:cNvSpPr/>
          <p:nvPr/>
        </p:nvSpPr>
        <p:spPr>
          <a:xfrm>
            <a:off x="504000" y="1769040"/>
            <a:ext cx="9071280" cy="4988880"/>
          </a:xfrm>
          <a:prstGeom prst="rect">
            <a:avLst/>
          </a:prstGeom>
          <a:noFill/>
          <a:ln>
            <a:noFill/>
          </a:ln>
        </p:spPr>
        <p:style>
          <a:lnRef idx="0"/>
          <a:fillRef idx="0"/>
          <a:effectRef idx="0"/>
          <a:fontRef idx="minor"/>
        </p:style>
        <p:txBody>
          <a:bodyPr lIns="0" rIns="0" tIns="0" bIns="0"/>
          <a:p>
            <a:pPr marL="648000" indent="-503640">
              <a:lnSpc>
                <a:spcPct val="100000"/>
              </a:lnSpc>
              <a:spcAft>
                <a:spcPts val="1414"/>
              </a:spcAft>
              <a:buClr>
                <a:srgbClr val="000000"/>
              </a:buClr>
              <a:buFont typeface="StarSymbol"/>
              <a:buAutoNum type="arabicPeriod"/>
            </a:pPr>
            <a:r>
              <a:rPr b="0" lang="en-AU" sz="3200" spc="-1" strike="noStrike">
                <a:latin typeface="Arial"/>
              </a:rPr>
              <a:t>Technical Analysis (T.A) can be used on:</a:t>
            </a:r>
            <a:endParaRPr b="0" lang="en-AU" sz="3200" spc="-1" strike="noStrike">
              <a:latin typeface="Arial"/>
            </a:endParaRPr>
          </a:p>
          <a:p>
            <a:pPr lvl="1" marL="1008000" indent="-216000">
              <a:lnSpc>
                <a:spcPct val="100000"/>
              </a:lnSpc>
              <a:spcAft>
                <a:spcPts val="1134"/>
              </a:spcAft>
              <a:buClr>
                <a:srgbClr val="000000"/>
              </a:buClr>
              <a:buSzPct val="45000"/>
              <a:buFont typeface="Wingdings" charset="2"/>
              <a:buChar char=""/>
            </a:pPr>
            <a:r>
              <a:rPr b="0" lang="en-AU" sz="2800" spc="-1" strike="noStrike">
                <a:latin typeface="Arial"/>
              </a:rPr>
              <a:t>company share price charts</a:t>
            </a:r>
            <a:endParaRPr b="0" lang="en-AU" sz="2800" spc="-1" strike="noStrike">
              <a:latin typeface="Arial"/>
            </a:endParaRPr>
          </a:p>
          <a:p>
            <a:pPr lvl="1" marL="1008000" indent="-216000">
              <a:lnSpc>
                <a:spcPct val="100000"/>
              </a:lnSpc>
              <a:spcAft>
                <a:spcPts val="1134"/>
              </a:spcAft>
              <a:buClr>
                <a:srgbClr val="000000"/>
              </a:buClr>
              <a:buSzPct val="45000"/>
              <a:buFont typeface="Wingdings" charset="2"/>
              <a:buChar char=""/>
            </a:pPr>
            <a:r>
              <a:rPr b="0" lang="en-AU" sz="2800" spc="-1" strike="noStrike">
                <a:latin typeface="Arial"/>
              </a:rPr>
              <a:t>charts of a market index</a:t>
            </a:r>
            <a:endParaRPr b="0" lang="en-AU" sz="2800" spc="-1" strike="noStrike">
              <a:latin typeface="Arial"/>
            </a:endParaRPr>
          </a:p>
          <a:p>
            <a:pPr lvl="1" marL="1008000" indent="-216000">
              <a:lnSpc>
                <a:spcPct val="100000"/>
              </a:lnSpc>
              <a:spcAft>
                <a:spcPts val="1134"/>
              </a:spcAft>
              <a:buClr>
                <a:srgbClr val="000000"/>
              </a:buClr>
              <a:buSzPct val="45000"/>
              <a:buFont typeface="Wingdings" charset="2"/>
              <a:buChar char=""/>
            </a:pPr>
            <a:r>
              <a:rPr b="0" lang="en-AU" sz="2800" spc="-1" strike="noStrike">
                <a:latin typeface="Arial"/>
              </a:rPr>
              <a:t>commodity price charts</a:t>
            </a:r>
            <a:endParaRPr b="0" lang="en-AU" sz="2800" spc="-1" strike="noStrike">
              <a:latin typeface="Arial"/>
            </a:endParaRPr>
          </a:p>
          <a:p>
            <a:pPr lvl="1" marL="1008000" indent="-216000">
              <a:lnSpc>
                <a:spcPct val="100000"/>
              </a:lnSpc>
              <a:spcAft>
                <a:spcPts val="1134"/>
              </a:spcAft>
              <a:buClr>
                <a:srgbClr val="000000"/>
              </a:buClr>
              <a:buSzPct val="45000"/>
              <a:buFont typeface="Wingdings" charset="2"/>
              <a:buChar char=""/>
            </a:pPr>
            <a:r>
              <a:rPr b="0" lang="en-AU" sz="2800" spc="-1" strike="noStrike">
                <a:latin typeface="Arial"/>
              </a:rPr>
              <a:t>foreign currency (forex) charts</a:t>
            </a:r>
            <a:endParaRPr b="0" lang="en-AU" sz="2800" spc="-1" strike="noStrike">
              <a:latin typeface="Arial"/>
            </a:endParaRPr>
          </a:p>
          <a:p>
            <a:pPr>
              <a:lnSpc>
                <a:spcPct val="100000"/>
              </a:lnSpc>
              <a:spcAft>
                <a:spcPts val="1414"/>
              </a:spcAft>
            </a:pPr>
            <a:endParaRPr b="0" lang="en-AU" sz="2800" spc="-1" strike="noStrike">
              <a:latin typeface="Arial"/>
            </a:endParaRPr>
          </a:p>
          <a:p>
            <a:pPr>
              <a:lnSpc>
                <a:spcPct val="100000"/>
              </a:lnSpc>
              <a:spcAft>
                <a:spcPts val="1414"/>
              </a:spcAft>
            </a:pPr>
            <a:endParaRPr b="0" lang="en-AU" sz="2800" spc="-1" strike="noStrike">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1" name="CustomShape 1"/>
          <p:cNvSpPr/>
          <p:nvPr/>
        </p:nvSpPr>
        <p:spPr>
          <a:xfrm>
            <a:off x="540000" y="900000"/>
            <a:ext cx="9035280" cy="663120"/>
          </a:xfrm>
          <a:prstGeom prst="rect">
            <a:avLst/>
          </a:prstGeom>
          <a:noFill/>
          <a:ln>
            <a:noFill/>
          </a:ln>
        </p:spPr>
        <p:style>
          <a:lnRef idx="0"/>
          <a:fillRef idx="0"/>
          <a:effectRef idx="0"/>
          <a:fontRef idx="minor"/>
        </p:style>
        <p:txBody>
          <a:bodyPr lIns="0" rIns="0" tIns="0" bIns="0" anchor="ctr"/>
          <a:p>
            <a:pPr algn="ctr">
              <a:lnSpc>
                <a:spcPct val="100000"/>
              </a:lnSpc>
            </a:pPr>
            <a:r>
              <a:rPr b="0" lang="en-AU" sz="4400" spc="-1" strike="noStrike">
                <a:latin typeface="Arial"/>
              </a:rPr>
              <a:t>Introductory comment</a:t>
            </a:r>
            <a:endParaRPr b="0" lang="en-AU" sz="4400" spc="-1" strike="noStrike">
              <a:latin typeface="Arial"/>
            </a:endParaRPr>
          </a:p>
        </p:txBody>
      </p:sp>
      <p:sp>
        <p:nvSpPr>
          <p:cNvPr id="1062" name="CustomShape 2"/>
          <p:cNvSpPr/>
          <p:nvPr/>
        </p:nvSpPr>
        <p:spPr>
          <a:xfrm>
            <a:off x="504000" y="1769040"/>
            <a:ext cx="9071280" cy="4988880"/>
          </a:xfrm>
          <a:prstGeom prst="rect">
            <a:avLst/>
          </a:prstGeom>
          <a:noFill/>
          <a:ln>
            <a:noFill/>
          </a:ln>
        </p:spPr>
        <p:style>
          <a:lnRef idx="0"/>
          <a:fillRef idx="0"/>
          <a:effectRef idx="0"/>
          <a:fontRef idx="minor"/>
        </p:style>
        <p:txBody>
          <a:bodyPr lIns="0" rIns="0" tIns="0" bIns="0"/>
          <a:p>
            <a:pPr marL="648000" indent="-503640">
              <a:lnSpc>
                <a:spcPct val="100000"/>
              </a:lnSpc>
              <a:spcAft>
                <a:spcPts val="1414"/>
              </a:spcAft>
              <a:buClr>
                <a:srgbClr val="000000"/>
              </a:buClr>
              <a:buFont typeface="StarSymbol"/>
              <a:buAutoNum type="arabicPeriod"/>
            </a:pPr>
            <a:r>
              <a:rPr b="0" lang="en-AU" sz="3200" spc="-1" strike="noStrike">
                <a:latin typeface="Arial"/>
              </a:rPr>
              <a:t>Technical analysis (T.A) can be used on:</a:t>
            </a:r>
            <a:endParaRPr b="0" lang="en-AU" sz="3200" spc="-1" strike="noStrike">
              <a:latin typeface="Arial"/>
            </a:endParaRPr>
          </a:p>
          <a:p>
            <a:pPr lvl="1" marL="1008000" indent="-216000">
              <a:lnSpc>
                <a:spcPct val="100000"/>
              </a:lnSpc>
              <a:spcAft>
                <a:spcPts val="1134"/>
              </a:spcAft>
              <a:buClr>
                <a:srgbClr val="000000"/>
              </a:buClr>
              <a:buSzPct val="45000"/>
              <a:buFont typeface="Wingdings" charset="2"/>
              <a:buChar char=""/>
            </a:pPr>
            <a:r>
              <a:rPr b="0" lang="en-AU" sz="2800" spc="-1" strike="noStrike">
                <a:latin typeface="Arial"/>
              </a:rPr>
              <a:t>company share price charts</a:t>
            </a:r>
            <a:endParaRPr b="0" lang="en-AU" sz="2800" spc="-1" strike="noStrike">
              <a:latin typeface="Arial"/>
            </a:endParaRPr>
          </a:p>
          <a:p>
            <a:pPr lvl="1" marL="1008000" indent="-216000">
              <a:lnSpc>
                <a:spcPct val="100000"/>
              </a:lnSpc>
              <a:spcAft>
                <a:spcPts val="1134"/>
              </a:spcAft>
              <a:buClr>
                <a:srgbClr val="000000"/>
              </a:buClr>
              <a:buSzPct val="45000"/>
              <a:buFont typeface="Wingdings" charset="2"/>
              <a:buChar char=""/>
            </a:pPr>
            <a:r>
              <a:rPr b="0" lang="en-AU" sz="2800" spc="-1" strike="noStrike">
                <a:latin typeface="Arial"/>
              </a:rPr>
              <a:t>charts of a market index</a:t>
            </a:r>
            <a:endParaRPr b="0" lang="en-AU" sz="2800" spc="-1" strike="noStrike">
              <a:latin typeface="Arial"/>
            </a:endParaRPr>
          </a:p>
          <a:p>
            <a:pPr lvl="1" marL="1008000" indent="-216000">
              <a:lnSpc>
                <a:spcPct val="100000"/>
              </a:lnSpc>
              <a:spcAft>
                <a:spcPts val="1134"/>
              </a:spcAft>
              <a:buClr>
                <a:srgbClr val="000000"/>
              </a:buClr>
              <a:buSzPct val="45000"/>
              <a:buFont typeface="Wingdings" charset="2"/>
              <a:buChar char=""/>
            </a:pPr>
            <a:r>
              <a:rPr b="0" lang="en-AU" sz="2800" spc="-1" strike="noStrike">
                <a:latin typeface="Arial"/>
              </a:rPr>
              <a:t>commodity price charts</a:t>
            </a:r>
            <a:endParaRPr b="0" lang="en-AU" sz="2800" spc="-1" strike="noStrike">
              <a:latin typeface="Arial"/>
            </a:endParaRPr>
          </a:p>
          <a:p>
            <a:pPr lvl="1" marL="1008000" indent="-216000">
              <a:lnSpc>
                <a:spcPct val="100000"/>
              </a:lnSpc>
              <a:spcAft>
                <a:spcPts val="1134"/>
              </a:spcAft>
              <a:buClr>
                <a:srgbClr val="000000"/>
              </a:buClr>
              <a:buSzPct val="45000"/>
              <a:buFont typeface="Wingdings" charset="2"/>
              <a:buChar char=""/>
            </a:pPr>
            <a:r>
              <a:rPr b="0" lang="en-AU" sz="2800" spc="-1" strike="noStrike">
                <a:latin typeface="Arial"/>
              </a:rPr>
              <a:t>foreign currency (forex) charts</a:t>
            </a:r>
            <a:endParaRPr b="0" lang="en-AU" sz="2800" spc="-1" strike="noStrike">
              <a:latin typeface="Arial"/>
            </a:endParaRPr>
          </a:p>
          <a:p>
            <a:pPr marL="648000" indent="-503640">
              <a:lnSpc>
                <a:spcPct val="100000"/>
              </a:lnSpc>
              <a:spcAft>
                <a:spcPts val="1414"/>
              </a:spcAft>
              <a:buClr>
                <a:srgbClr val="000000"/>
              </a:buClr>
              <a:buFont typeface="StarSymbol"/>
              <a:buAutoNum type="arabicPeriod"/>
            </a:pPr>
            <a:r>
              <a:rPr b="0" lang="en-AU" sz="3200" spc="-1" strike="noStrike">
                <a:latin typeface="Arial"/>
              </a:rPr>
              <a:t>Technical analysis is very good; but </a:t>
            </a:r>
            <a:br/>
            <a:r>
              <a:rPr b="0" lang="en-AU" sz="3200" spc="-1" strike="noStrike">
                <a:latin typeface="Arial"/>
              </a:rPr>
              <a:t>not 100% guaranteed, nor 100% reliable</a:t>
            </a:r>
            <a:endParaRPr b="0" lang="en-AU" sz="3200" spc="-1" strike="noStrike">
              <a:latin typeface="Arial"/>
            </a:endParaRPr>
          </a:p>
          <a:p>
            <a:pPr>
              <a:lnSpc>
                <a:spcPct val="100000"/>
              </a:lnSpc>
              <a:spcAft>
                <a:spcPts val="1414"/>
              </a:spcAft>
            </a:pPr>
            <a:endParaRPr b="0" lang="en-AU" sz="3200" spc="-1" strike="noStrike">
              <a:latin typeface="Arial"/>
            </a:endParaRPr>
          </a:p>
        </p:txBody>
      </p:sp>
      <p:sp>
        <p:nvSpPr>
          <p:cNvPr id="1063" name="CustomShape 3"/>
          <p:cNvSpPr/>
          <p:nvPr/>
        </p:nvSpPr>
        <p:spPr>
          <a:xfrm>
            <a:off x="1104120" y="1698120"/>
            <a:ext cx="8254800" cy="2905200"/>
          </a:xfrm>
          <a:prstGeom prst="rect">
            <a:avLst/>
          </a:prstGeom>
          <a:solidFill>
            <a:srgbClr val="ffffff">
              <a:alpha val="90000"/>
            </a:srgbClr>
          </a:solidFill>
          <a:ln>
            <a:noFill/>
          </a:ln>
        </p:spPr>
        <p:style>
          <a:lnRef idx="0"/>
          <a:fillRef idx="0"/>
          <a:effectRef idx="0"/>
          <a:fontRef idx="minor"/>
        </p:style>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4624</TotalTime>
  <Application>LibreOffice/5.4.5.1$Windows_X86_64 LibreOffice_project/79c9829dd5d8054ec39a82dc51cd9eff340dbee8</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2008-07-23T19:27:20Z</dcterms:created>
  <dc:creator>Robert Brain</dc:creator>
  <dc:description>This slide set is a sub-set of Brainy's "Price Chart Secrets" seminar (aka T.A. 101),
prepared for use by ATAA Chapters at:
* Chapter meetings;
* Trading and Investing Expos;
* other promotional purposes.
Prepared by Robert Brain
ATAA Director - Member Services (2014)
Version 5 August 2014 - revised to include more ATAA "promotional" content
  Note: some sldies are excluded from the ATAA published version (indicated with small X RH corner)
Version 6 Nov 2017 - further tweaking and inclusion of new ATAA logo.
Original version: December 2011</dc:description>
  <cp:keywords>technical analysis ATAA Australian Technical Analysts Association</cp:keywords>
  <dc:language>en-AU</dc:language>
  <cp:lastModifiedBy/>
  <cp:lastPrinted>2014-09-05T14:16:35Z</cp:lastPrinted>
  <dcterms:modified xsi:type="dcterms:W3CDTF">2018-03-09T15:33:38Z</dcterms:modified>
  <cp:revision>737</cp:revision>
  <dc:subject>What is Technical Analysis?</dc:subject>
  <dc:title>The Slides - Version 6, November 2017</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 1">
    <vt:lpwstr/>
  </property>
  <property fmtid="{D5CDD505-2E9C-101B-9397-08002B2CF9AE}" pid="3" name="Info 2">
    <vt:lpwstr/>
  </property>
  <property fmtid="{D5CDD505-2E9C-101B-9397-08002B2CF9AE}" pid="4" name="Info 3">
    <vt:lpwstr/>
  </property>
  <property fmtid="{D5CDD505-2E9C-101B-9397-08002B2CF9AE}" pid="5" name="Info 4">
    <vt:lpwstr/>
  </property>
</Properties>
</file>